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2" roundtripDataSignature="AMtx7miA/aY4hB2Zi84bssB+ushDXZ5Lb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uo Zhang"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DEC6DF-553D-4D40-833B-96B42215ACF0}">
  <a:tblStyle styleId="{71DEC6DF-553D-4D40-833B-96B42215ACF0}" styleName="Table_0">
    <a:wholeTbl>
      <a:tcTxStyle b="off" i="off">
        <a:font>
          <a:latin typeface="Century Gothic"/>
          <a:ea typeface="Century Gothic"/>
          <a:cs typeface="Century Gothic"/>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CAEAE7"/>
          </a:solidFill>
        </a:fill>
      </a:tcStyle>
    </a:wholeTbl>
    <a:band1H>
      <a:tcTxStyle/>
      <a:tcStyle>
        <a:tcBdr/>
      </a:tcStyle>
    </a:band1H>
    <a:band2H>
      <a:tcTxStyle b="off" i="off"/>
      <a:tcStyle>
        <a:tcBdr/>
        <a:fill>
          <a:solidFill>
            <a:srgbClr val="E6F5F3"/>
          </a:solidFill>
        </a:fill>
      </a:tcStyle>
    </a:band2H>
    <a:band1V>
      <a:tcTxStyle/>
      <a:tcStyle>
        <a:tcBdr/>
      </a:tcStyle>
    </a:band1V>
    <a:band2V>
      <a:tcTxStyle/>
      <a:tcStyle>
        <a:tcBdr/>
      </a:tcStyle>
    </a:band2V>
    <a:lastCol>
      <a:tcTxStyle/>
      <a:tcStyle>
        <a:tcBdr/>
      </a:tcStyle>
    </a:lastCol>
    <a:firstCol>
      <a:tcTxStyle b="on" i="off">
        <a:font>
          <a:latin typeface="Century Gothic"/>
          <a:ea typeface="Century Gothic"/>
          <a:cs typeface="Century Gothic"/>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1"/>
          </a:solidFill>
        </a:fill>
      </a:tcStyle>
    </a:firstCol>
    <a:lastRow>
      <a:tcTxStyle b="on" i="off">
        <a:font>
          <a:latin typeface="Century Gothic"/>
          <a:ea typeface="Century Gothic"/>
          <a:cs typeface="Century Gothic"/>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381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1"/>
          </a:solidFill>
        </a:fill>
      </a:tcStyle>
    </a:lastRow>
    <a:seCell>
      <a:tcTxStyle/>
      <a:tcStyle>
        <a:tcBdr/>
      </a:tcStyle>
    </a:seCell>
    <a:swCell>
      <a:tcTxStyle/>
      <a:tcStyle>
        <a:tcBdr/>
      </a:tcStyle>
    </a:swCell>
    <a:firstRow>
      <a:tcTxStyle b="on" i="off">
        <a:font>
          <a:latin typeface="Century Gothic"/>
          <a:ea typeface="Century Gothic"/>
          <a:cs typeface="Century Gothic"/>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381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customschemas.google.com/relationships/presentationmetadata" Target="meta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rgbClr val="FFFFFF"/>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1200" b="0" i="0" u="none" strike="noStrike" cap="none">
                <a:solidFill>
                  <a:srgbClr val="FFFFFF"/>
                </a:solidFill>
                <a:latin typeface="Century Gothic"/>
                <a:ea typeface="Century Gothic"/>
                <a:cs typeface="Century Gothic"/>
                <a:sym typeface="Century Gothic"/>
              </a:defRPr>
            </a:lvl2pPr>
            <a:lvl3pPr marL="1371600" marR="0" lvl="2" indent="-228600" algn="l" rtl="0">
              <a:spcBef>
                <a:spcPts val="0"/>
              </a:spcBef>
              <a:spcAft>
                <a:spcPts val="0"/>
              </a:spcAft>
              <a:buSzPts val="1400"/>
              <a:buNone/>
              <a:defRPr sz="1200" b="0" i="0" u="none" strike="noStrike" cap="none">
                <a:solidFill>
                  <a:srgbClr val="FFFFFF"/>
                </a:solidFill>
                <a:latin typeface="Century Gothic"/>
                <a:ea typeface="Century Gothic"/>
                <a:cs typeface="Century Gothic"/>
                <a:sym typeface="Century Gothic"/>
              </a:defRPr>
            </a:lvl3pPr>
            <a:lvl4pPr marL="1828800" marR="0" lvl="3" indent="-228600" algn="l" rtl="0">
              <a:spcBef>
                <a:spcPts val="0"/>
              </a:spcBef>
              <a:spcAft>
                <a:spcPts val="0"/>
              </a:spcAft>
              <a:buSzPts val="1400"/>
              <a:buNone/>
              <a:defRPr sz="1200" b="0" i="0" u="none" strike="noStrike" cap="none">
                <a:solidFill>
                  <a:srgbClr val="FFFFFF"/>
                </a:solidFill>
                <a:latin typeface="Century Gothic"/>
                <a:ea typeface="Century Gothic"/>
                <a:cs typeface="Century Gothic"/>
                <a:sym typeface="Century Gothic"/>
              </a:defRPr>
            </a:lvl4pPr>
            <a:lvl5pPr marL="2286000" marR="0" lvl="4" indent="-228600" algn="l" rtl="0">
              <a:spcBef>
                <a:spcPts val="0"/>
              </a:spcBef>
              <a:spcAft>
                <a:spcPts val="0"/>
              </a:spcAft>
              <a:buSzPts val="1400"/>
              <a:buNone/>
              <a:defRPr sz="1200" b="0" i="0" u="none" strike="noStrike" cap="none">
                <a:solidFill>
                  <a:srgbClr val="FFFFFF"/>
                </a:solidFill>
                <a:latin typeface="Century Gothic"/>
                <a:ea typeface="Century Gothic"/>
                <a:cs typeface="Century Gothic"/>
                <a:sym typeface="Century Gothic"/>
              </a:defRPr>
            </a:lvl5pPr>
            <a:lvl6pPr marL="2743200" marR="0" lvl="5" indent="-228600" algn="l" rtl="0">
              <a:spcBef>
                <a:spcPts val="0"/>
              </a:spcBef>
              <a:spcAft>
                <a:spcPts val="0"/>
              </a:spcAft>
              <a:buSzPts val="1400"/>
              <a:buNone/>
              <a:defRPr sz="1200" b="0" i="0" u="none" strike="noStrike" cap="none">
                <a:solidFill>
                  <a:srgbClr val="FFFFFF"/>
                </a:solidFill>
                <a:latin typeface="Century Gothic"/>
                <a:ea typeface="Century Gothic"/>
                <a:cs typeface="Century Gothic"/>
                <a:sym typeface="Century Gothic"/>
              </a:defRPr>
            </a:lvl6pPr>
            <a:lvl7pPr marL="3200400" marR="0" lvl="6" indent="-228600" algn="l" rtl="0">
              <a:spcBef>
                <a:spcPts val="0"/>
              </a:spcBef>
              <a:spcAft>
                <a:spcPts val="0"/>
              </a:spcAft>
              <a:buSzPts val="1400"/>
              <a:buNone/>
              <a:defRPr sz="1200" b="0" i="0" u="none" strike="noStrike" cap="none">
                <a:solidFill>
                  <a:srgbClr val="FFFFFF"/>
                </a:solidFill>
                <a:latin typeface="Century Gothic"/>
                <a:ea typeface="Century Gothic"/>
                <a:cs typeface="Century Gothic"/>
                <a:sym typeface="Century Gothic"/>
              </a:defRPr>
            </a:lvl7pPr>
            <a:lvl8pPr marL="3657600" marR="0" lvl="7" indent="-228600" algn="l" rtl="0">
              <a:spcBef>
                <a:spcPts val="0"/>
              </a:spcBef>
              <a:spcAft>
                <a:spcPts val="0"/>
              </a:spcAft>
              <a:buSzPts val="1400"/>
              <a:buNone/>
              <a:defRPr sz="1200" b="0" i="0" u="none" strike="noStrike" cap="none">
                <a:solidFill>
                  <a:srgbClr val="FFFFFF"/>
                </a:solidFill>
                <a:latin typeface="Century Gothic"/>
                <a:ea typeface="Century Gothic"/>
                <a:cs typeface="Century Gothic"/>
                <a:sym typeface="Century Gothic"/>
              </a:defRPr>
            </a:lvl8pPr>
            <a:lvl9pPr marL="4114800" marR="0" lvl="8" indent="-228600" algn="l" rtl="0">
              <a:spcBef>
                <a:spcPts val="0"/>
              </a:spcBef>
              <a:spcAft>
                <a:spcPts val="0"/>
              </a:spcAft>
              <a:buSzPts val="1400"/>
              <a:buNone/>
              <a:defRPr sz="1200" b="0" i="0" u="none" strike="noStrike" cap="none">
                <a:solidFill>
                  <a:srgbClr val="FFFFFF"/>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标题幻灯片">
  <p:cSld name="标题幻灯片">
    <p:spTree>
      <p:nvGrpSpPr>
        <p:cNvPr id="1" name="Shape 13"/>
        <p:cNvGrpSpPr/>
        <p:nvPr/>
      </p:nvGrpSpPr>
      <p:grpSpPr>
        <a:xfrm>
          <a:off x="0" y="0"/>
          <a:ext cx="0" cy="0"/>
          <a:chOff x="0" y="0"/>
          <a:chExt cx="0" cy="0"/>
        </a:xfrm>
      </p:grpSpPr>
      <p:sp>
        <p:nvSpPr>
          <p:cNvPr id="14" name="Google Shape;14;p27"/>
          <p:cNvSpPr txBox="1">
            <a:spLocks noGrp="1"/>
          </p:cNvSpPr>
          <p:nvPr>
            <p:ph type="sldNum" idx="12"/>
          </p:nvPr>
        </p:nvSpPr>
        <p:spPr>
          <a:xfrm>
            <a:off x="11424652" y="6080087"/>
            <a:ext cx="315835" cy="326401"/>
          </a:xfrm>
          <a:prstGeom prst="rect">
            <a:avLst/>
          </a:prstGeom>
          <a:noFill/>
          <a:ln>
            <a:noFill/>
          </a:ln>
        </p:spPr>
        <p:txBody>
          <a:bodyPr spcFirstLastPara="1" wrap="square" lIns="10800" tIns="10800" rIns="10800" bIns="10800" anchor="b" anchorCtr="0">
            <a:spAutoFit/>
          </a:bodyPr>
          <a:lstStyle>
            <a:lvl1pPr marL="0" lvl="0" indent="0" algn="r">
              <a:lnSpc>
                <a:spcPct val="100000"/>
              </a:lnSpc>
              <a:spcBef>
                <a:spcPts val="0"/>
              </a:spcBef>
              <a:spcAft>
                <a:spcPts val="0"/>
              </a:spcAft>
              <a:buClr>
                <a:schemeClr val="accent1"/>
              </a:buClr>
              <a:buSzPts val="2000"/>
              <a:buFont typeface="Century Gothic"/>
              <a:buNone/>
              <a:defRPr sz="2000">
                <a:solidFill>
                  <a:schemeClr val="accent1"/>
                </a:solidFill>
              </a:defRPr>
            </a:lvl1pPr>
            <a:lvl2pPr marL="0" lvl="1" indent="0" algn="r">
              <a:lnSpc>
                <a:spcPct val="100000"/>
              </a:lnSpc>
              <a:spcBef>
                <a:spcPts val="0"/>
              </a:spcBef>
              <a:spcAft>
                <a:spcPts val="0"/>
              </a:spcAft>
              <a:buClr>
                <a:schemeClr val="accent1"/>
              </a:buClr>
              <a:buSzPts val="2000"/>
              <a:buFont typeface="Century Gothic"/>
              <a:buNone/>
              <a:defRPr sz="2000">
                <a:solidFill>
                  <a:schemeClr val="accent1"/>
                </a:solidFill>
              </a:defRPr>
            </a:lvl2pPr>
            <a:lvl3pPr marL="0" lvl="2" indent="0" algn="r">
              <a:lnSpc>
                <a:spcPct val="100000"/>
              </a:lnSpc>
              <a:spcBef>
                <a:spcPts val="0"/>
              </a:spcBef>
              <a:spcAft>
                <a:spcPts val="0"/>
              </a:spcAft>
              <a:buClr>
                <a:schemeClr val="accent1"/>
              </a:buClr>
              <a:buSzPts val="2000"/>
              <a:buFont typeface="Century Gothic"/>
              <a:buNone/>
              <a:defRPr sz="2000">
                <a:solidFill>
                  <a:schemeClr val="accent1"/>
                </a:solidFill>
              </a:defRPr>
            </a:lvl3pPr>
            <a:lvl4pPr marL="0" lvl="3" indent="0" algn="r">
              <a:lnSpc>
                <a:spcPct val="100000"/>
              </a:lnSpc>
              <a:spcBef>
                <a:spcPts val="0"/>
              </a:spcBef>
              <a:spcAft>
                <a:spcPts val="0"/>
              </a:spcAft>
              <a:buClr>
                <a:schemeClr val="accent1"/>
              </a:buClr>
              <a:buSzPts val="2000"/>
              <a:buFont typeface="Century Gothic"/>
              <a:buNone/>
              <a:defRPr sz="2000">
                <a:solidFill>
                  <a:schemeClr val="accent1"/>
                </a:solidFill>
              </a:defRPr>
            </a:lvl4pPr>
            <a:lvl5pPr marL="0" lvl="4" indent="0" algn="r">
              <a:lnSpc>
                <a:spcPct val="100000"/>
              </a:lnSpc>
              <a:spcBef>
                <a:spcPts val="0"/>
              </a:spcBef>
              <a:spcAft>
                <a:spcPts val="0"/>
              </a:spcAft>
              <a:buClr>
                <a:schemeClr val="accent1"/>
              </a:buClr>
              <a:buSzPts val="2000"/>
              <a:buFont typeface="Century Gothic"/>
              <a:buNone/>
              <a:defRPr sz="2000">
                <a:solidFill>
                  <a:schemeClr val="accent1"/>
                </a:solidFill>
              </a:defRPr>
            </a:lvl5pPr>
            <a:lvl6pPr marL="0" lvl="5" indent="0" algn="r">
              <a:lnSpc>
                <a:spcPct val="100000"/>
              </a:lnSpc>
              <a:spcBef>
                <a:spcPts val="0"/>
              </a:spcBef>
              <a:spcAft>
                <a:spcPts val="0"/>
              </a:spcAft>
              <a:buClr>
                <a:schemeClr val="accent1"/>
              </a:buClr>
              <a:buSzPts val="2000"/>
              <a:buFont typeface="Century Gothic"/>
              <a:buNone/>
              <a:defRPr sz="2000">
                <a:solidFill>
                  <a:schemeClr val="accent1"/>
                </a:solidFill>
              </a:defRPr>
            </a:lvl6pPr>
            <a:lvl7pPr marL="0" lvl="6" indent="0" algn="r">
              <a:lnSpc>
                <a:spcPct val="100000"/>
              </a:lnSpc>
              <a:spcBef>
                <a:spcPts val="0"/>
              </a:spcBef>
              <a:spcAft>
                <a:spcPts val="0"/>
              </a:spcAft>
              <a:buClr>
                <a:schemeClr val="accent1"/>
              </a:buClr>
              <a:buSzPts val="2000"/>
              <a:buFont typeface="Century Gothic"/>
              <a:buNone/>
              <a:defRPr sz="2000">
                <a:solidFill>
                  <a:schemeClr val="accent1"/>
                </a:solidFill>
              </a:defRPr>
            </a:lvl7pPr>
            <a:lvl8pPr marL="0" lvl="7" indent="0" algn="r">
              <a:lnSpc>
                <a:spcPct val="100000"/>
              </a:lnSpc>
              <a:spcBef>
                <a:spcPts val="0"/>
              </a:spcBef>
              <a:spcAft>
                <a:spcPts val="0"/>
              </a:spcAft>
              <a:buClr>
                <a:schemeClr val="accent1"/>
              </a:buClr>
              <a:buSzPts val="2000"/>
              <a:buFont typeface="Century Gothic"/>
              <a:buNone/>
              <a:defRPr sz="2000">
                <a:solidFill>
                  <a:schemeClr val="accent1"/>
                </a:solidFill>
              </a:defRPr>
            </a:lvl8pPr>
            <a:lvl9pPr marL="0" lvl="8" indent="0" algn="r">
              <a:lnSpc>
                <a:spcPct val="100000"/>
              </a:lnSpc>
              <a:spcBef>
                <a:spcPts val="0"/>
              </a:spcBef>
              <a:spcAft>
                <a:spcPts val="0"/>
              </a:spcAft>
              <a:buClr>
                <a:schemeClr val="accent1"/>
              </a:buClr>
              <a:buSzPts val="2000"/>
              <a:buFont typeface="Century Gothic"/>
              <a:buNone/>
              <a:defRPr sz="2000">
                <a:solidFill>
                  <a:schemeClr val="accent1"/>
                </a:solidFill>
              </a:defRPr>
            </a:lvl9pPr>
          </a:lstStyle>
          <a:p>
            <a:pPr marL="0" lvl="0" indent="0" algn="r" rtl="0">
              <a:spcBef>
                <a:spcPts val="0"/>
              </a:spcBef>
              <a:spcAft>
                <a:spcPts val="0"/>
              </a:spcAft>
              <a:buNone/>
            </a:pPr>
            <a:fld id="{00000000-1234-1234-1234-123412341234}" type="slidenum">
              <a:rPr lang="zh-CN"/>
              <a:t>‹#›</a:t>
            </a:fld>
            <a:endParaRPr/>
          </a:p>
        </p:txBody>
      </p:sp>
      <p:sp>
        <p:nvSpPr>
          <p:cNvPr id="15" name="Google Shape;15;p27"/>
          <p:cNvSpPr/>
          <p:nvPr/>
        </p:nvSpPr>
        <p:spPr>
          <a:xfrm>
            <a:off x="0" y="0"/>
            <a:ext cx="12192000" cy="68580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grpSp>
        <p:nvGrpSpPr>
          <p:cNvPr id="16" name="Google Shape;16;p27"/>
          <p:cNvGrpSpPr/>
          <p:nvPr/>
        </p:nvGrpSpPr>
        <p:grpSpPr>
          <a:xfrm>
            <a:off x="8939031" y="-32431"/>
            <a:ext cx="3145241" cy="2130696"/>
            <a:chOff x="0" y="0"/>
            <a:chExt cx="3145240" cy="2130694"/>
          </a:xfrm>
        </p:grpSpPr>
        <p:pic>
          <p:nvPicPr>
            <p:cNvPr id="17" name="Google Shape;17;p27" descr="Picture 13"/>
            <p:cNvPicPr preferRelativeResize="0"/>
            <p:nvPr/>
          </p:nvPicPr>
          <p:blipFill rotWithShape="1">
            <a:blip r:embed="rId2">
              <a:alphaModFix/>
            </a:blip>
            <a:srcRect/>
            <a:stretch/>
          </p:blipFill>
          <p:spPr>
            <a:xfrm>
              <a:off x="0" y="0"/>
              <a:ext cx="2130694" cy="2130694"/>
            </a:xfrm>
            <a:prstGeom prst="rect">
              <a:avLst/>
            </a:prstGeom>
            <a:noFill/>
            <a:ln>
              <a:noFill/>
            </a:ln>
          </p:spPr>
        </p:pic>
        <p:sp>
          <p:nvSpPr>
            <p:cNvPr id="18" name="Google Shape;18;p27"/>
            <p:cNvSpPr txBox="1"/>
            <p:nvPr/>
          </p:nvSpPr>
          <p:spPr>
            <a:xfrm>
              <a:off x="1594954" y="742179"/>
              <a:ext cx="1550286" cy="7264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zh-CN" sz="3600" b="0" i="0" u="none" strike="noStrike" cap="none">
                  <a:solidFill>
                    <a:srgbClr val="000000"/>
                  </a:solidFill>
                  <a:latin typeface="Arial"/>
                  <a:ea typeface="Arial"/>
                  <a:cs typeface="Arial"/>
                  <a:sym typeface="Arial"/>
                </a:rPr>
                <a:t>学院</a:t>
              </a:r>
              <a:endParaRPr sz="3600" b="0" i="0" u="none" strike="noStrike" cap="none">
                <a:solidFill>
                  <a:srgbClr val="000000"/>
                </a:solidFill>
                <a:latin typeface="Arial"/>
                <a:ea typeface="Arial"/>
                <a:cs typeface="Arial"/>
                <a:sym typeface="Arial"/>
              </a:endParaRPr>
            </a:p>
          </p:txBody>
        </p:sp>
      </p:grpSp>
      <p:sp>
        <p:nvSpPr>
          <p:cNvPr id="19" name="Google Shape;19;p27"/>
          <p:cNvSpPr/>
          <p:nvPr/>
        </p:nvSpPr>
        <p:spPr>
          <a:xfrm rot="-5400000">
            <a:off x="-650724" y="650723"/>
            <a:ext cx="6858001" cy="5556553"/>
          </a:xfrm>
          <a:custGeom>
            <a:avLst/>
            <a:gdLst/>
            <a:ahLst/>
            <a:cxnLst/>
            <a:rect l="l" t="t" r="r" b="b"/>
            <a:pathLst>
              <a:path w="21600" h="21600" extrusionOk="0">
                <a:moveTo>
                  <a:pt x="21600" y="13394"/>
                </a:moveTo>
                <a:lnTo>
                  <a:pt x="12061" y="21121"/>
                </a:lnTo>
                <a:lnTo>
                  <a:pt x="12055" y="21127"/>
                </a:lnTo>
                <a:lnTo>
                  <a:pt x="12046" y="21133"/>
                </a:lnTo>
                <a:lnTo>
                  <a:pt x="11964" y="21199"/>
                </a:lnTo>
                <a:lnTo>
                  <a:pt x="11921" y="21216"/>
                </a:lnTo>
                <a:lnTo>
                  <a:pt x="11674" y="21382"/>
                </a:lnTo>
                <a:cubicBezTo>
                  <a:pt x="11405" y="21522"/>
                  <a:pt x="11110" y="21600"/>
                  <a:pt x="10800" y="21600"/>
                </a:cubicBezTo>
                <a:cubicBezTo>
                  <a:pt x="10490" y="21600"/>
                  <a:pt x="10195" y="21522"/>
                  <a:pt x="9926" y="21382"/>
                </a:cubicBezTo>
                <a:lnTo>
                  <a:pt x="9679" y="21216"/>
                </a:lnTo>
                <a:lnTo>
                  <a:pt x="9636" y="21199"/>
                </a:lnTo>
                <a:lnTo>
                  <a:pt x="9554" y="21133"/>
                </a:lnTo>
                <a:lnTo>
                  <a:pt x="9545" y="21127"/>
                </a:lnTo>
                <a:lnTo>
                  <a:pt x="9539" y="21121"/>
                </a:lnTo>
                <a:lnTo>
                  <a:pt x="0" y="13394"/>
                </a:lnTo>
                <a:close/>
                <a:moveTo>
                  <a:pt x="21600" y="0"/>
                </a:moveTo>
                <a:lnTo>
                  <a:pt x="21600" y="13394"/>
                </a:lnTo>
                <a:lnTo>
                  <a:pt x="0" y="13394"/>
                </a:lnTo>
                <a:lnTo>
                  <a:pt x="0" y="0"/>
                </a:lnTo>
                <a:close/>
              </a:path>
            </a:pathLst>
          </a:custGeom>
          <a:solidFill>
            <a:srgbClr val="21212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带描述的全景图片">
  <p:cSld name="带描述的全景图片">
    <p:spTree>
      <p:nvGrpSpPr>
        <p:cNvPr id="1" name="Shape 53"/>
        <p:cNvGrpSpPr/>
        <p:nvPr/>
      </p:nvGrpSpPr>
      <p:grpSpPr>
        <a:xfrm>
          <a:off x="0" y="0"/>
          <a:ext cx="0" cy="0"/>
          <a:chOff x="0" y="0"/>
          <a:chExt cx="0" cy="0"/>
        </a:xfrm>
      </p:grpSpPr>
      <p:sp>
        <p:nvSpPr>
          <p:cNvPr id="54" name="Google Shape;54;p36"/>
          <p:cNvSpPr txBox="1">
            <a:spLocks noGrp="1"/>
          </p:cNvSpPr>
          <p:nvPr>
            <p:ph type="title"/>
          </p:nvPr>
        </p:nvSpPr>
        <p:spPr>
          <a:xfrm>
            <a:off x="809999" y="4800600"/>
            <a:ext cx="10561420" cy="566738"/>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lvl1pPr lvl="0" algn="l">
              <a:lnSpc>
                <a:spcPct val="100000"/>
              </a:lnSpc>
              <a:spcBef>
                <a:spcPts val="0"/>
              </a:spcBef>
              <a:spcAft>
                <a:spcPts val="0"/>
              </a:spcAft>
              <a:buClr>
                <a:srgbClr val="FEFEFE"/>
              </a:buClr>
              <a:buSzPts val="2400"/>
              <a:buFont typeface="Century Gothic"/>
              <a:buNone/>
              <a:defRPr sz="2400" b="0"/>
            </a:lvl1pPr>
            <a:lvl2pPr lvl="1" algn="l">
              <a:lnSpc>
                <a:spcPct val="100000"/>
              </a:lnSpc>
              <a:spcBef>
                <a:spcPts val="0"/>
              </a:spcBef>
              <a:spcAft>
                <a:spcPts val="0"/>
              </a:spcAft>
              <a:buClr>
                <a:srgbClr val="FEFEFE"/>
              </a:buClr>
              <a:buSzPts val="1800"/>
              <a:buNone/>
              <a:defRPr/>
            </a:lvl2pPr>
            <a:lvl3pPr lvl="2" algn="l">
              <a:lnSpc>
                <a:spcPct val="100000"/>
              </a:lnSpc>
              <a:spcBef>
                <a:spcPts val="0"/>
              </a:spcBef>
              <a:spcAft>
                <a:spcPts val="0"/>
              </a:spcAft>
              <a:buClr>
                <a:srgbClr val="FEFEFE"/>
              </a:buClr>
              <a:buSzPts val="1800"/>
              <a:buNone/>
              <a:defRPr/>
            </a:lvl3pPr>
            <a:lvl4pPr lvl="3" algn="l">
              <a:lnSpc>
                <a:spcPct val="100000"/>
              </a:lnSpc>
              <a:spcBef>
                <a:spcPts val="0"/>
              </a:spcBef>
              <a:spcAft>
                <a:spcPts val="0"/>
              </a:spcAft>
              <a:buClr>
                <a:srgbClr val="FEFEFE"/>
              </a:buClr>
              <a:buSzPts val="1800"/>
              <a:buNone/>
              <a:defRPr/>
            </a:lvl4pPr>
            <a:lvl5pPr lvl="4" algn="l">
              <a:lnSpc>
                <a:spcPct val="100000"/>
              </a:lnSpc>
              <a:spcBef>
                <a:spcPts val="0"/>
              </a:spcBef>
              <a:spcAft>
                <a:spcPts val="0"/>
              </a:spcAft>
              <a:buClr>
                <a:srgbClr val="FEFEFE"/>
              </a:buClr>
              <a:buSzPts val="1800"/>
              <a:buNone/>
              <a:defRPr/>
            </a:lvl5pPr>
            <a:lvl6pPr lvl="5" algn="l">
              <a:lnSpc>
                <a:spcPct val="100000"/>
              </a:lnSpc>
              <a:spcBef>
                <a:spcPts val="0"/>
              </a:spcBef>
              <a:spcAft>
                <a:spcPts val="0"/>
              </a:spcAft>
              <a:buClr>
                <a:srgbClr val="FEFEFE"/>
              </a:buClr>
              <a:buSzPts val="1800"/>
              <a:buNone/>
              <a:defRPr/>
            </a:lvl6pPr>
            <a:lvl7pPr lvl="6" algn="l">
              <a:lnSpc>
                <a:spcPct val="100000"/>
              </a:lnSpc>
              <a:spcBef>
                <a:spcPts val="0"/>
              </a:spcBef>
              <a:spcAft>
                <a:spcPts val="0"/>
              </a:spcAft>
              <a:buClr>
                <a:srgbClr val="FEFEFE"/>
              </a:buClr>
              <a:buSzPts val="1800"/>
              <a:buNone/>
              <a:defRPr/>
            </a:lvl7pPr>
            <a:lvl8pPr lvl="7" algn="l">
              <a:lnSpc>
                <a:spcPct val="100000"/>
              </a:lnSpc>
              <a:spcBef>
                <a:spcPts val="0"/>
              </a:spcBef>
              <a:spcAft>
                <a:spcPts val="0"/>
              </a:spcAft>
              <a:buClr>
                <a:srgbClr val="FEFEFE"/>
              </a:buClr>
              <a:buSzPts val="1800"/>
              <a:buNone/>
              <a:defRPr/>
            </a:lvl8pPr>
            <a:lvl9pPr lvl="8" algn="l">
              <a:lnSpc>
                <a:spcPct val="100000"/>
              </a:lnSpc>
              <a:spcBef>
                <a:spcPts val="0"/>
              </a:spcBef>
              <a:spcAft>
                <a:spcPts val="0"/>
              </a:spcAft>
              <a:buClr>
                <a:srgbClr val="FEFEFE"/>
              </a:buClr>
              <a:buSzPts val="1800"/>
              <a:buNone/>
              <a:defRPr/>
            </a:lvl9pPr>
          </a:lstStyle>
          <a:p>
            <a:endParaRPr/>
          </a:p>
        </p:txBody>
      </p:sp>
      <p:sp>
        <p:nvSpPr>
          <p:cNvPr id="55" name="Google Shape;55;p36"/>
          <p:cNvSpPr>
            <a:spLocks noGrp="1"/>
          </p:cNvSpPr>
          <p:nvPr>
            <p:ph type="pic" idx="2"/>
          </p:nvPr>
        </p:nvSpPr>
        <p:spPr>
          <a:xfrm>
            <a:off x="0" y="-1"/>
            <a:ext cx="12192000" cy="4800601"/>
          </a:xfrm>
          <a:prstGeom prst="rect">
            <a:avLst/>
          </a:prstGeom>
          <a:noFill/>
          <a:ln w="9525" cap="rnd" cmpd="sng">
            <a:solidFill>
              <a:srgbClr val="636363"/>
            </a:solidFill>
            <a:prstDash val="solid"/>
            <a:round/>
            <a:headEnd type="none" w="sm" len="sm"/>
            <a:tailEnd type="none" w="sm" len="sm"/>
          </a:ln>
        </p:spPr>
        <p:txBody>
          <a:bodyPr spcFirstLastPara="1" wrap="square" lIns="91425" tIns="45700" rIns="91425" bIns="45700" anchor="t" anchorCtr="0"/>
          <a:lstStyle>
            <a:lvl1pPr marR="0" lvl="0" algn="l" rtl="0">
              <a:lnSpc>
                <a:spcPct val="100000"/>
              </a:lnSpc>
              <a:spcBef>
                <a:spcPts val="600"/>
              </a:spcBef>
              <a:spcAft>
                <a:spcPts val="0"/>
              </a:spcAft>
              <a:buClr>
                <a:schemeClr val="accent1"/>
              </a:buClr>
              <a:buSzPts val="2400"/>
              <a:buFont typeface="SimSun"/>
              <a:buChar char=""/>
              <a:defRPr sz="2400" b="0" i="0" u="none" strike="noStrike" cap="none">
                <a:solidFill>
                  <a:srgbClr val="FFFFFF"/>
                </a:solidFill>
                <a:latin typeface="SimSun"/>
                <a:ea typeface="SimSun"/>
                <a:cs typeface="SimSun"/>
                <a:sym typeface="SimSun"/>
              </a:defRPr>
            </a:lvl1pPr>
            <a:lvl2pPr marR="0" lvl="1" algn="l" rtl="0">
              <a:lnSpc>
                <a:spcPct val="100000"/>
              </a:lnSpc>
              <a:spcBef>
                <a:spcPts val="600"/>
              </a:spcBef>
              <a:spcAft>
                <a:spcPts val="0"/>
              </a:spcAft>
              <a:buClr>
                <a:schemeClr val="accent1"/>
              </a:buClr>
              <a:buSzPts val="2000"/>
              <a:buFont typeface="SimSun"/>
              <a:buChar char=""/>
              <a:defRPr sz="2000" b="0" i="0" u="none" strike="noStrike" cap="none">
                <a:solidFill>
                  <a:srgbClr val="FFFFFF"/>
                </a:solidFill>
                <a:latin typeface="SimSun"/>
                <a:ea typeface="SimSun"/>
                <a:cs typeface="SimSun"/>
                <a:sym typeface="SimSun"/>
              </a:defRPr>
            </a:lvl2pPr>
            <a:lvl3pPr marR="0" lvl="2" algn="l" rtl="0">
              <a:lnSpc>
                <a:spcPct val="100000"/>
              </a:lnSpc>
              <a:spcBef>
                <a:spcPts val="600"/>
              </a:spcBef>
              <a:spcAft>
                <a:spcPts val="0"/>
              </a:spcAft>
              <a:buClr>
                <a:schemeClr val="accent1"/>
              </a:buClr>
              <a:buSzPts val="1800"/>
              <a:buFont typeface="SimSun"/>
              <a:buChar char=""/>
              <a:defRPr sz="1800" b="0" i="0" u="none" strike="noStrike" cap="none">
                <a:solidFill>
                  <a:srgbClr val="FFFFFF"/>
                </a:solidFill>
                <a:latin typeface="SimSun"/>
                <a:ea typeface="SimSun"/>
                <a:cs typeface="SimSun"/>
                <a:sym typeface="SimSun"/>
              </a:defRPr>
            </a:lvl3pPr>
            <a:lvl4pPr marR="0" lvl="3" algn="l" rtl="0">
              <a:lnSpc>
                <a:spcPct val="100000"/>
              </a:lnSpc>
              <a:spcBef>
                <a:spcPts val="600"/>
              </a:spcBef>
              <a:spcAft>
                <a:spcPts val="0"/>
              </a:spcAft>
              <a:buClr>
                <a:schemeClr val="accent1"/>
              </a:buClr>
              <a:buSzPts val="1800"/>
              <a:buFont typeface="SimSun"/>
              <a:buChar char=""/>
              <a:defRPr sz="1800" b="0" i="0" u="none" strike="noStrike" cap="none">
                <a:solidFill>
                  <a:srgbClr val="FFFFFF"/>
                </a:solidFill>
                <a:latin typeface="SimSun"/>
                <a:ea typeface="SimSun"/>
                <a:cs typeface="SimSun"/>
                <a:sym typeface="SimSun"/>
              </a:defRPr>
            </a:lvl4pPr>
            <a:lvl5pPr marR="0" lvl="4" algn="l" rtl="0">
              <a:lnSpc>
                <a:spcPct val="100000"/>
              </a:lnSpc>
              <a:spcBef>
                <a:spcPts val="600"/>
              </a:spcBef>
              <a:spcAft>
                <a:spcPts val="0"/>
              </a:spcAft>
              <a:buClr>
                <a:schemeClr val="accent1"/>
              </a:buClr>
              <a:buSzPts val="1800"/>
              <a:buFont typeface="SimSun"/>
              <a:buChar char=""/>
              <a:defRPr sz="1800" b="0" i="0" u="none" strike="noStrike" cap="none">
                <a:solidFill>
                  <a:srgbClr val="FFFFFF"/>
                </a:solidFill>
                <a:latin typeface="SimSun"/>
                <a:ea typeface="SimSun"/>
                <a:cs typeface="SimSun"/>
                <a:sym typeface="SimSun"/>
              </a:defRPr>
            </a:lvl5pPr>
            <a:lvl6pPr marR="0" lvl="5" algn="l" rtl="0">
              <a:lnSpc>
                <a:spcPct val="100000"/>
              </a:lnSpc>
              <a:spcBef>
                <a:spcPts val="600"/>
              </a:spcBef>
              <a:spcAft>
                <a:spcPts val="0"/>
              </a:spcAft>
              <a:buClr>
                <a:schemeClr val="accent1"/>
              </a:buClr>
              <a:buSzPts val="1800"/>
              <a:buFont typeface="Century Gothic"/>
              <a:buChar char=""/>
              <a:defRPr sz="1800" b="0" i="0" u="none" strike="noStrike" cap="none">
                <a:solidFill>
                  <a:srgbClr val="FFFFFF"/>
                </a:solidFill>
                <a:latin typeface="Century Gothic"/>
                <a:ea typeface="Century Gothic"/>
                <a:cs typeface="Century Gothic"/>
                <a:sym typeface="Century Gothic"/>
              </a:defRPr>
            </a:lvl6pPr>
            <a:lvl7pPr marR="0" lvl="6" algn="l" rtl="0">
              <a:lnSpc>
                <a:spcPct val="100000"/>
              </a:lnSpc>
              <a:spcBef>
                <a:spcPts val="600"/>
              </a:spcBef>
              <a:spcAft>
                <a:spcPts val="0"/>
              </a:spcAft>
              <a:buClr>
                <a:schemeClr val="accent1"/>
              </a:buClr>
              <a:buSzPts val="1800"/>
              <a:buFont typeface="Century Gothic"/>
              <a:buChar char=""/>
              <a:defRPr sz="1800" b="0" i="0" u="none" strike="noStrike" cap="none">
                <a:solidFill>
                  <a:srgbClr val="FFFFFF"/>
                </a:solidFill>
                <a:latin typeface="Century Gothic"/>
                <a:ea typeface="Century Gothic"/>
                <a:cs typeface="Century Gothic"/>
                <a:sym typeface="Century Gothic"/>
              </a:defRPr>
            </a:lvl7pPr>
            <a:lvl8pPr marR="0" lvl="7" algn="l" rtl="0">
              <a:lnSpc>
                <a:spcPct val="100000"/>
              </a:lnSpc>
              <a:spcBef>
                <a:spcPts val="600"/>
              </a:spcBef>
              <a:spcAft>
                <a:spcPts val="0"/>
              </a:spcAft>
              <a:buClr>
                <a:schemeClr val="accent1"/>
              </a:buClr>
              <a:buSzPts val="1800"/>
              <a:buFont typeface="Century Gothic"/>
              <a:buChar char=""/>
              <a:defRPr sz="1800" b="0" i="0" u="none" strike="noStrike" cap="none">
                <a:solidFill>
                  <a:srgbClr val="FFFFFF"/>
                </a:solidFill>
                <a:latin typeface="Century Gothic"/>
                <a:ea typeface="Century Gothic"/>
                <a:cs typeface="Century Gothic"/>
                <a:sym typeface="Century Gothic"/>
              </a:defRPr>
            </a:lvl8pPr>
            <a:lvl9pPr marR="0" lvl="8" algn="l" rtl="0">
              <a:lnSpc>
                <a:spcPct val="100000"/>
              </a:lnSpc>
              <a:spcBef>
                <a:spcPts val="600"/>
              </a:spcBef>
              <a:spcAft>
                <a:spcPts val="0"/>
              </a:spcAft>
              <a:buClr>
                <a:schemeClr val="accent1"/>
              </a:buClr>
              <a:buSzPts val="1800"/>
              <a:buFont typeface="Century Gothic"/>
              <a:buChar char=""/>
              <a:defRPr sz="1800" b="0" i="0" u="none" strike="noStrike" cap="none">
                <a:solidFill>
                  <a:srgbClr val="FFFFFF"/>
                </a:solidFill>
                <a:latin typeface="Century Gothic"/>
                <a:ea typeface="Century Gothic"/>
                <a:cs typeface="Century Gothic"/>
                <a:sym typeface="Century Gothic"/>
              </a:defRPr>
            </a:lvl9pPr>
          </a:lstStyle>
          <a:p>
            <a:endParaRPr/>
          </a:p>
        </p:txBody>
      </p:sp>
      <p:sp>
        <p:nvSpPr>
          <p:cNvPr id="56" name="Google Shape;56;p36"/>
          <p:cNvSpPr txBox="1">
            <a:spLocks noGrp="1"/>
          </p:cNvSpPr>
          <p:nvPr>
            <p:ph type="body" idx="1"/>
          </p:nvPr>
        </p:nvSpPr>
        <p:spPr>
          <a:xfrm>
            <a:off x="809999" y="5367337"/>
            <a:ext cx="10561420" cy="493713"/>
          </a:xfrm>
          <a:prstGeom prst="rect">
            <a:avLst/>
          </a:prstGeom>
          <a:noFill/>
          <a:ln>
            <a:noFill/>
          </a:ln>
          <a:effectLst>
            <a:outerShdw blurRad="50800" rotWithShape="0">
              <a:srgbClr val="000000">
                <a:alpha val="40000"/>
              </a:srgbClr>
            </a:outerShdw>
          </a:effectLst>
        </p:spPr>
        <p:txBody>
          <a:bodyPr spcFirstLastPara="1" wrap="square" lIns="45700" tIns="45700" rIns="45700" bIns="45700" anchor="ctr" anchorCtr="0">
            <a:normAutofit/>
          </a:bodyPr>
          <a:lstStyle>
            <a:lvl1pPr marL="457200" lvl="0" indent="-228600" algn="l">
              <a:lnSpc>
                <a:spcPct val="100000"/>
              </a:lnSpc>
              <a:spcBef>
                <a:spcPts val="600"/>
              </a:spcBef>
              <a:spcAft>
                <a:spcPts val="0"/>
              </a:spcAft>
              <a:buClr>
                <a:srgbClr val="FFFFFF"/>
              </a:buClr>
              <a:buSzPts val="1200"/>
              <a:buFont typeface="SimSun"/>
              <a:buNone/>
              <a:defRPr sz="1200"/>
            </a:lvl1pPr>
            <a:lvl2pPr marL="914400" lvl="1" indent="-228600" algn="l">
              <a:lnSpc>
                <a:spcPct val="100000"/>
              </a:lnSpc>
              <a:spcBef>
                <a:spcPts val="600"/>
              </a:spcBef>
              <a:spcAft>
                <a:spcPts val="0"/>
              </a:spcAft>
              <a:buClr>
                <a:srgbClr val="FFFFFF"/>
              </a:buClr>
              <a:buSzPts val="1200"/>
              <a:buFont typeface="SimSun"/>
              <a:buNone/>
              <a:defRPr sz="1200"/>
            </a:lvl2pPr>
            <a:lvl3pPr marL="1371600" lvl="2" indent="-228600" algn="l">
              <a:lnSpc>
                <a:spcPct val="100000"/>
              </a:lnSpc>
              <a:spcBef>
                <a:spcPts val="600"/>
              </a:spcBef>
              <a:spcAft>
                <a:spcPts val="0"/>
              </a:spcAft>
              <a:buClr>
                <a:srgbClr val="FFFFFF"/>
              </a:buClr>
              <a:buSzPts val="1200"/>
              <a:buFont typeface="SimSun"/>
              <a:buNone/>
              <a:defRPr sz="1200"/>
            </a:lvl3pPr>
            <a:lvl4pPr marL="1828800" lvl="3" indent="-228600" algn="l">
              <a:lnSpc>
                <a:spcPct val="100000"/>
              </a:lnSpc>
              <a:spcBef>
                <a:spcPts val="600"/>
              </a:spcBef>
              <a:spcAft>
                <a:spcPts val="0"/>
              </a:spcAft>
              <a:buClr>
                <a:srgbClr val="FFFFFF"/>
              </a:buClr>
              <a:buSzPts val="1200"/>
              <a:buFont typeface="SimSun"/>
              <a:buNone/>
              <a:defRPr sz="1200"/>
            </a:lvl4pPr>
            <a:lvl5pPr marL="2286000" lvl="4" indent="-228600" algn="l">
              <a:lnSpc>
                <a:spcPct val="100000"/>
              </a:lnSpc>
              <a:spcBef>
                <a:spcPts val="600"/>
              </a:spcBef>
              <a:spcAft>
                <a:spcPts val="0"/>
              </a:spcAft>
              <a:buClr>
                <a:srgbClr val="FFFFFF"/>
              </a:buClr>
              <a:buSzPts val="1200"/>
              <a:buFont typeface="SimSun"/>
              <a:buNone/>
              <a:defRPr sz="1200"/>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0"/>
              </a:spcAft>
              <a:buSzPts val="1800"/>
              <a:buChar char=""/>
              <a:defRPr/>
            </a:lvl9pPr>
          </a:lstStyle>
          <a:p>
            <a:endParaRPr/>
          </a:p>
        </p:txBody>
      </p:sp>
      <p:sp>
        <p:nvSpPr>
          <p:cNvPr id="57" name="Google Shape;57;p36"/>
          <p:cNvSpPr txBox="1">
            <a:spLocks noGrp="1"/>
          </p:cNvSpPr>
          <p:nvPr>
            <p:ph type="sldNum" idx="12"/>
          </p:nvPr>
        </p:nvSpPr>
        <p:spPr>
          <a:xfrm>
            <a:off x="11424652" y="6080087"/>
            <a:ext cx="315835" cy="326401"/>
          </a:xfrm>
          <a:prstGeom prst="rect">
            <a:avLst/>
          </a:prstGeom>
          <a:noFill/>
          <a:ln>
            <a:noFill/>
          </a:ln>
        </p:spPr>
        <p:txBody>
          <a:bodyPr spcFirstLastPara="1" wrap="square" lIns="10800" tIns="10800" rIns="10800" bIns="10800" anchor="b" anchorCtr="0">
            <a:spAutoFit/>
          </a:bodyPr>
          <a:lstStyle>
            <a:lvl1pPr marL="0" lvl="0" indent="0" algn="r">
              <a:lnSpc>
                <a:spcPct val="100000"/>
              </a:lnSpc>
              <a:spcBef>
                <a:spcPts val="0"/>
              </a:spcBef>
              <a:spcAft>
                <a:spcPts val="0"/>
              </a:spcAft>
              <a:buClr>
                <a:schemeClr val="accent1"/>
              </a:buClr>
              <a:buSzPts val="2000"/>
              <a:buFont typeface="Century Gothic"/>
              <a:buNone/>
              <a:defRPr sz="2000">
                <a:solidFill>
                  <a:schemeClr val="accent1"/>
                </a:solidFill>
              </a:defRPr>
            </a:lvl1pPr>
            <a:lvl2pPr marL="0" lvl="1" indent="0" algn="r">
              <a:lnSpc>
                <a:spcPct val="100000"/>
              </a:lnSpc>
              <a:spcBef>
                <a:spcPts val="0"/>
              </a:spcBef>
              <a:spcAft>
                <a:spcPts val="0"/>
              </a:spcAft>
              <a:buClr>
                <a:schemeClr val="accent1"/>
              </a:buClr>
              <a:buSzPts val="2000"/>
              <a:buFont typeface="Century Gothic"/>
              <a:buNone/>
              <a:defRPr sz="2000">
                <a:solidFill>
                  <a:schemeClr val="accent1"/>
                </a:solidFill>
              </a:defRPr>
            </a:lvl2pPr>
            <a:lvl3pPr marL="0" lvl="2" indent="0" algn="r">
              <a:lnSpc>
                <a:spcPct val="100000"/>
              </a:lnSpc>
              <a:spcBef>
                <a:spcPts val="0"/>
              </a:spcBef>
              <a:spcAft>
                <a:spcPts val="0"/>
              </a:spcAft>
              <a:buClr>
                <a:schemeClr val="accent1"/>
              </a:buClr>
              <a:buSzPts val="2000"/>
              <a:buFont typeface="Century Gothic"/>
              <a:buNone/>
              <a:defRPr sz="2000">
                <a:solidFill>
                  <a:schemeClr val="accent1"/>
                </a:solidFill>
              </a:defRPr>
            </a:lvl3pPr>
            <a:lvl4pPr marL="0" lvl="3" indent="0" algn="r">
              <a:lnSpc>
                <a:spcPct val="100000"/>
              </a:lnSpc>
              <a:spcBef>
                <a:spcPts val="0"/>
              </a:spcBef>
              <a:spcAft>
                <a:spcPts val="0"/>
              </a:spcAft>
              <a:buClr>
                <a:schemeClr val="accent1"/>
              </a:buClr>
              <a:buSzPts val="2000"/>
              <a:buFont typeface="Century Gothic"/>
              <a:buNone/>
              <a:defRPr sz="2000">
                <a:solidFill>
                  <a:schemeClr val="accent1"/>
                </a:solidFill>
              </a:defRPr>
            </a:lvl4pPr>
            <a:lvl5pPr marL="0" lvl="4" indent="0" algn="r">
              <a:lnSpc>
                <a:spcPct val="100000"/>
              </a:lnSpc>
              <a:spcBef>
                <a:spcPts val="0"/>
              </a:spcBef>
              <a:spcAft>
                <a:spcPts val="0"/>
              </a:spcAft>
              <a:buClr>
                <a:schemeClr val="accent1"/>
              </a:buClr>
              <a:buSzPts val="2000"/>
              <a:buFont typeface="Century Gothic"/>
              <a:buNone/>
              <a:defRPr sz="2000">
                <a:solidFill>
                  <a:schemeClr val="accent1"/>
                </a:solidFill>
              </a:defRPr>
            </a:lvl5pPr>
            <a:lvl6pPr marL="0" lvl="5" indent="0" algn="r">
              <a:lnSpc>
                <a:spcPct val="100000"/>
              </a:lnSpc>
              <a:spcBef>
                <a:spcPts val="0"/>
              </a:spcBef>
              <a:spcAft>
                <a:spcPts val="0"/>
              </a:spcAft>
              <a:buClr>
                <a:schemeClr val="accent1"/>
              </a:buClr>
              <a:buSzPts val="2000"/>
              <a:buFont typeface="Century Gothic"/>
              <a:buNone/>
              <a:defRPr sz="2000">
                <a:solidFill>
                  <a:schemeClr val="accent1"/>
                </a:solidFill>
              </a:defRPr>
            </a:lvl6pPr>
            <a:lvl7pPr marL="0" lvl="6" indent="0" algn="r">
              <a:lnSpc>
                <a:spcPct val="100000"/>
              </a:lnSpc>
              <a:spcBef>
                <a:spcPts val="0"/>
              </a:spcBef>
              <a:spcAft>
                <a:spcPts val="0"/>
              </a:spcAft>
              <a:buClr>
                <a:schemeClr val="accent1"/>
              </a:buClr>
              <a:buSzPts val="2000"/>
              <a:buFont typeface="Century Gothic"/>
              <a:buNone/>
              <a:defRPr sz="2000">
                <a:solidFill>
                  <a:schemeClr val="accent1"/>
                </a:solidFill>
              </a:defRPr>
            </a:lvl7pPr>
            <a:lvl8pPr marL="0" lvl="7" indent="0" algn="r">
              <a:lnSpc>
                <a:spcPct val="100000"/>
              </a:lnSpc>
              <a:spcBef>
                <a:spcPts val="0"/>
              </a:spcBef>
              <a:spcAft>
                <a:spcPts val="0"/>
              </a:spcAft>
              <a:buClr>
                <a:schemeClr val="accent1"/>
              </a:buClr>
              <a:buSzPts val="2000"/>
              <a:buFont typeface="Century Gothic"/>
              <a:buNone/>
              <a:defRPr sz="2000">
                <a:solidFill>
                  <a:schemeClr val="accent1"/>
                </a:solidFill>
              </a:defRPr>
            </a:lvl8pPr>
            <a:lvl9pPr marL="0" lvl="8" indent="0" algn="r">
              <a:lnSpc>
                <a:spcPct val="100000"/>
              </a:lnSpc>
              <a:spcBef>
                <a:spcPts val="0"/>
              </a:spcBef>
              <a:spcAft>
                <a:spcPts val="0"/>
              </a:spcAft>
              <a:buClr>
                <a:schemeClr val="accent1"/>
              </a:buClr>
              <a:buSzPts val="2000"/>
              <a:buFont typeface="Century Gothic"/>
              <a:buNone/>
              <a:defRPr sz="2000">
                <a:solidFill>
                  <a:schemeClr val="accen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带描述的引言">
  <p:cSld name="带描述的引言">
    <p:spTree>
      <p:nvGrpSpPr>
        <p:cNvPr id="1" name="Shape 58"/>
        <p:cNvGrpSpPr/>
        <p:nvPr/>
      </p:nvGrpSpPr>
      <p:grpSpPr>
        <a:xfrm>
          <a:off x="0" y="0"/>
          <a:ext cx="0" cy="0"/>
          <a:chOff x="0" y="0"/>
          <a:chExt cx="0" cy="0"/>
        </a:xfrm>
      </p:grpSpPr>
      <p:sp>
        <p:nvSpPr>
          <p:cNvPr id="59" name="Google Shape;59;p37"/>
          <p:cNvSpPr/>
          <p:nvPr/>
        </p:nvSpPr>
        <p:spPr>
          <a:xfrm>
            <a:off x="631696" y="1081456"/>
            <a:ext cx="6332418" cy="3239188"/>
          </a:xfrm>
          <a:custGeom>
            <a:avLst/>
            <a:gdLst/>
            <a:ahLst/>
            <a:cxnLst/>
            <a:rect l="l" t="t" r="r" b="b"/>
            <a:pathLst>
              <a:path w="21600" h="21600" extrusionOk="0">
                <a:moveTo>
                  <a:pt x="21319" y="0"/>
                </a:moveTo>
                <a:lnTo>
                  <a:pt x="217" y="0"/>
                </a:lnTo>
                <a:lnTo>
                  <a:pt x="166" y="37"/>
                </a:lnTo>
                <a:lnTo>
                  <a:pt x="128" y="75"/>
                </a:lnTo>
                <a:lnTo>
                  <a:pt x="77" y="112"/>
                </a:lnTo>
                <a:lnTo>
                  <a:pt x="51" y="187"/>
                </a:lnTo>
                <a:lnTo>
                  <a:pt x="26" y="243"/>
                </a:lnTo>
                <a:lnTo>
                  <a:pt x="0" y="318"/>
                </a:lnTo>
                <a:lnTo>
                  <a:pt x="0" y="19522"/>
                </a:lnTo>
                <a:lnTo>
                  <a:pt x="26" y="19597"/>
                </a:lnTo>
                <a:lnTo>
                  <a:pt x="51" y="19653"/>
                </a:lnTo>
                <a:lnTo>
                  <a:pt x="77" y="19728"/>
                </a:lnTo>
                <a:lnTo>
                  <a:pt x="128" y="19766"/>
                </a:lnTo>
                <a:lnTo>
                  <a:pt x="166" y="19803"/>
                </a:lnTo>
                <a:lnTo>
                  <a:pt x="217" y="19841"/>
                </a:lnTo>
                <a:lnTo>
                  <a:pt x="3026" y="19841"/>
                </a:lnTo>
                <a:lnTo>
                  <a:pt x="4149" y="21488"/>
                </a:lnTo>
                <a:lnTo>
                  <a:pt x="4187" y="21525"/>
                </a:lnTo>
                <a:lnTo>
                  <a:pt x="4289" y="21600"/>
                </a:lnTo>
                <a:lnTo>
                  <a:pt x="4391" y="21600"/>
                </a:lnTo>
                <a:lnTo>
                  <a:pt x="4494" y="21525"/>
                </a:lnTo>
                <a:lnTo>
                  <a:pt x="4532" y="21488"/>
                </a:lnTo>
                <a:lnTo>
                  <a:pt x="5655" y="19841"/>
                </a:lnTo>
                <a:lnTo>
                  <a:pt x="21383" y="19841"/>
                </a:lnTo>
                <a:lnTo>
                  <a:pt x="21434" y="19803"/>
                </a:lnTo>
                <a:lnTo>
                  <a:pt x="21472" y="19766"/>
                </a:lnTo>
                <a:lnTo>
                  <a:pt x="21523" y="19728"/>
                </a:lnTo>
                <a:lnTo>
                  <a:pt x="21549" y="19653"/>
                </a:lnTo>
                <a:lnTo>
                  <a:pt x="21574" y="19597"/>
                </a:lnTo>
                <a:lnTo>
                  <a:pt x="21600" y="19522"/>
                </a:lnTo>
                <a:lnTo>
                  <a:pt x="21600" y="318"/>
                </a:lnTo>
                <a:lnTo>
                  <a:pt x="21574" y="243"/>
                </a:lnTo>
                <a:lnTo>
                  <a:pt x="21549" y="187"/>
                </a:lnTo>
                <a:lnTo>
                  <a:pt x="21523" y="112"/>
                </a:lnTo>
                <a:lnTo>
                  <a:pt x="21472" y="75"/>
                </a:lnTo>
                <a:lnTo>
                  <a:pt x="21434" y="37"/>
                </a:lnTo>
                <a:lnTo>
                  <a:pt x="21383" y="0"/>
                </a:lnTo>
                <a:lnTo>
                  <a:pt x="21319" y="0"/>
                </a:lnTo>
                <a:close/>
              </a:path>
            </a:pathLst>
          </a:custGeom>
          <a:blipFill rotWithShape="1">
            <a:blip r:embed="rId2">
              <a:alphaModFix/>
            </a:blip>
            <a:stretch>
              <a:fillRect/>
            </a:stretch>
          </a:blipFill>
          <a:ln w="9525" cap="rnd" cmpd="sng">
            <a:solidFill>
              <a:schemeClr val="accent1"/>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60" name="Google Shape;60;p37"/>
          <p:cNvSpPr txBox="1">
            <a:spLocks noGrp="1"/>
          </p:cNvSpPr>
          <p:nvPr>
            <p:ph type="title"/>
          </p:nvPr>
        </p:nvSpPr>
        <p:spPr>
          <a:xfrm>
            <a:off x="850984" y="1238502"/>
            <a:ext cx="5893841" cy="2645912"/>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lvl1pPr lvl="0" algn="l">
              <a:lnSpc>
                <a:spcPct val="100000"/>
              </a:lnSpc>
              <a:spcBef>
                <a:spcPts val="0"/>
              </a:spcBef>
              <a:spcAft>
                <a:spcPts val="0"/>
              </a:spcAft>
              <a:buClr>
                <a:srgbClr val="FEFEFE"/>
              </a:buClr>
              <a:buSzPts val="4200"/>
              <a:buFont typeface="Century Gothic"/>
              <a:buNone/>
              <a:defRPr sz="4200"/>
            </a:lvl1pPr>
            <a:lvl2pPr lvl="1" algn="l">
              <a:lnSpc>
                <a:spcPct val="100000"/>
              </a:lnSpc>
              <a:spcBef>
                <a:spcPts val="0"/>
              </a:spcBef>
              <a:spcAft>
                <a:spcPts val="0"/>
              </a:spcAft>
              <a:buClr>
                <a:srgbClr val="FEFEFE"/>
              </a:buClr>
              <a:buSzPts val="1800"/>
              <a:buNone/>
              <a:defRPr/>
            </a:lvl2pPr>
            <a:lvl3pPr lvl="2" algn="l">
              <a:lnSpc>
                <a:spcPct val="100000"/>
              </a:lnSpc>
              <a:spcBef>
                <a:spcPts val="0"/>
              </a:spcBef>
              <a:spcAft>
                <a:spcPts val="0"/>
              </a:spcAft>
              <a:buClr>
                <a:srgbClr val="FEFEFE"/>
              </a:buClr>
              <a:buSzPts val="1800"/>
              <a:buNone/>
              <a:defRPr/>
            </a:lvl3pPr>
            <a:lvl4pPr lvl="3" algn="l">
              <a:lnSpc>
                <a:spcPct val="100000"/>
              </a:lnSpc>
              <a:spcBef>
                <a:spcPts val="0"/>
              </a:spcBef>
              <a:spcAft>
                <a:spcPts val="0"/>
              </a:spcAft>
              <a:buClr>
                <a:srgbClr val="FEFEFE"/>
              </a:buClr>
              <a:buSzPts val="1800"/>
              <a:buNone/>
              <a:defRPr/>
            </a:lvl4pPr>
            <a:lvl5pPr lvl="4" algn="l">
              <a:lnSpc>
                <a:spcPct val="100000"/>
              </a:lnSpc>
              <a:spcBef>
                <a:spcPts val="0"/>
              </a:spcBef>
              <a:spcAft>
                <a:spcPts val="0"/>
              </a:spcAft>
              <a:buClr>
                <a:srgbClr val="FEFEFE"/>
              </a:buClr>
              <a:buSzPts val="1800"/>
              <a:buNone/>
              <a:defRPr/>
            </a:lvl5pPr>
            <a:lvl6pPr lvl="5" algn="l">
              <a:lnSpc>
                <a:spcPct val="100000"/>
              </a:lnSpc>
              <a:spcBef>
                <a:spcPts val="0"/>
              </a:spcBef>
              <a:spcAft>
                <a:spcPts val="0"/>
              </a:spcAft>
              <a:buClr>
                <a:srgbClr val="FEFEFE"/>
              </a:buClr>
              <a:buSzPts val="1800"/>
              <a:buNone/>
              <a:defRPr/>
            </a:lvl6pPr>
            <a:lvl7pPr lvl="6" algn="l">
              <a:lnSpc>
                <a:spcPct val="100000"/>
              </a:lnSpc>
              <a:spcBef>
                <a:spcPts val="0"/>
              </a:spcBef>
              <a:spcAft>
                <a:spcPts val="0"/>
              </a:spcAft>
              <a:buClr>
                <a:srgbClr val="FEFEFE"/>
              </a:buClr>
              <a:buSzPts val="1800"/>
              <a:buNone/>
              <a:defRPr/>
            </a:lvl7pPr>
            <a:lvl8pPr lvl="7" algn="l">
              <a:lnSpc>
                <a:spcPct val="100000"/>
              </a:lnSpc>
              <a:spcBef>
                <a:spcPts val="0"/>
              </a:spcBef>
              <a:spcAft>
                <a:spcPts val="0"/>
              </a:spcAft>
              <a:buClr>
                <a:srgbClr val="FEFEFE"/>
              </a:buClr>
              <a:buSzPts val="1800"/>
              <a:buNone/>
              <a:defRPr/>
            </a:lvl8pPr>
            <a:lvl9pPr lvl="8" algn="l">
              <a:lnSpc>
                <a:spcPct val="100000"/>
              </a:lnSpc>
              <a:spcBef>
                <a:spcPts val="0"/>
              </a:spcBef>
              <a:spcAft>
                <a:spcPts val="0"/>
              </a:spcAft>
              <a:buClr>
                <a:srgbClr val="FEFEFE"/>
              </a:buClr>
              <a:buSzPts val="1800"/>
              <a:buNone/>
              <a:defRPr/>
            </a:lvl9pPr>
          </a:lstStyle>
          <a:p>
            <a:endParaRPr/>
          </a:p>
        </p:txBody>
      </p:sp>
      <p:sp>
        <p:nvSpPr>
          <p:cNvPr id="61" name="Google Shape;61;p37"/>
          <p:cNvSpPr txBox="1">
            <a:spLocks noGrp="1"/>
          </p:cNvSpPr>
          <p:nvPr>
            <p:ph type="body" idx="1"/>
          </p:nvPr>
        </p:nvSpPr>
        <p:spPr>
          <a:xfrm>
            <a:off x="853189" y="4443679"/>
            <a:ext cx="5891638" cy="713242"/>
          </a:xfrm>
          <a:prstGeom prst="rect">
            <a:avLst/>
          </a:prstGeom>
          <a:noFill/>
          <a:ln>
            <a:noFill/>
          </a:ln>
          <a:effectLst>
            <a:outerShdw blurRad="50800" rotWithShape="0">
              <a:srgbClr val="000000">
                <a:alpha val="40000"/>
              </a:srgbClr>
            </a:outerShdw>
          </a:effectLst>
        </p:spPr>
        <p:txBody>
          <a:bodyPr spcFirstLastPara="1" wrap="square" lIns="45700" tIns="45700" rIns="45700" bIns="45700" anchor="t" anchorCtr="0">
            <a:normAutofit/>
          </a:bodyPr>
          <a:lstStyle>
            <a:lvl1pPr marL="457200" lvl="0" indent="-228600" algn="l">
              <a:lnSpc>
                <a:spcPct val="100000"/>
              </a:lnSpc>
              <a:spcBef>
                <a:spcPts val="600"/>
              </a:spcBef>
              <a:spcAft>
                <a:spcPts val="0"/>
              </a:spcAft>
              <a:buClr>
                <a:srgbClr val="FFFFFF"/>
              </a:buClr>
              <a:buSzPts val="1800"/>
              <a:buNone/>
              <a:defRPr/>
            </a:lvl1pPr>
            <a:lvl2pPr marL="914400" lvl="1" indent="-228600" algn="l">
              <a:lnSpc>
                <a:spcPct val="100000"/>
              </a:lnSpc>
              <a:spcBef>
                <a:spcPts val="600"/>
              </a:spcBef>
              <a:spcAft>
                <a:spcPts val="0"/>
              </a:spcAft>
              <a:buClr>
                <a:srgbClr val="FFFFFF"/>
              </a:buClr>
              <a:buSzPts val="1800"/>
              <a:buNone/>
              <a:defRPr/>
            </a:lvl2pPr>
            <a:lvl3pPr marL="1371600" lvl="2" indent="-228600" algn="l">
              <a:lnSpc>
                <a:spcPct val="100000"/>
              </a:lnSpc>
              <a:spcBef>
                <a:spcPts val="600"/>
              </a:spcBef>
              <a:spcAft>
                <a:spcPts val="0"/>
              </a:spcAft>
              <a:buClr>
                <a:srgbClr val="FFFFFF"/>
              </a:buClr>
              <a:buSzPts val="1800"/>
              <a:buNone/>
              <a:defRPr/>
            </a:lvl3pPr>
            <a:lvl4pPr marL="1828800" lvl="3" indent="-228600" algn="l">
              <a:lnSpc>
                <a:spcPct val="100000"/>
              </a:lnSpc>
              <a:spcBef>
                <a:spcPts val="600"/>
              </a:spcBef>
              <a:spcAft>
                <a:spcPts val="0"/>
              </a:spcAft>
              <a:buClr>
                <a:srgbClr val="FFFFFF"/>
              </a:buClr>
              <a:buSzPts val="1800"/>
              <a:buNone/>
              <a:defRPr/>
            </a:lvl4pPr>
            <a:lvl5pPr marL="2286000" lvl="4" indent="-228600" algn="l">
              <a:lnSpc>
                <a:spcPct val="100000"/>
              </a:lnSpc>
              <a:spcBef>
                <a:spcPts val="600"/>
              </a:spcBef>
              <a:spcAft>
                <a:spcPts val="0"/>
              </a:spcAft>
              <a:buClr>
                <a:srgbClr val="FFFFFF"/>
              </a:buClr>
              <a:buSzPts val="1800"/>
              <a:buNone/>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0"/>
              </a:spcAft>
              <a:buSzPts val="1800"/>
              <a:buChar char=""/>
              <a:defRPr/>
            </a:lvl9pPr>
          </a:lstStyle>
          <a:p>
            <a:endParaRPr/>
          </a:p>
        </p:txBody>
      </p:sp>
      <p:sp>
        <p:nvSpPr>
          <p:cNvPr id="62" name="Google Shape;62;p37"/>
          <p:cNvSpPr txBox="1">
            <a:spLocks noGrp="1"/>
          </p:cNvSpPr>
          <p:nvPr>
            <p:ph type="body" idx="2"/>
          </p:nvPr>
        </p:nvSpPr>
        <p:spPr>
          <a:xfrm>
            <a:off x="7574642" y="1081455"/>
            <a:ext cx="3810002" cy="4075467"/>
          </a:xfrm>
          <a:prstGeom prst="rect">
            <a:avLst/>
          </a:prstGeom>
          <a:noFill/>
          <a:ln>
            <a:noFill/>
          </a:ln>
          <a:effectLst>
            <a:outerShdw blurRad="50800" rotWithShape="0">
              <a:srgbClr val="000000">
                <a:alpha val="40000"/>
              </a:srgbClr>
            </a:outerShdw>
          </a:effectLst>
        </p:spPr>
        <p:txBody>
          <a:bodyPr spcFirstLastPara="1" wrap="square" lIns="45700" tIns="45700" rIns="45700" bIns="45700" anchor="t" anchorCtr="0">
            <a:normAutofit/>
          </a:bodyPr>
          <a:lstStyle>
            <a:lvl1pPr marL="457200" lvl="0" indent="-342900" algn="l">
              <a:lnSpc>
                <a:spcPct val="100000"/>
              </a:lnSpc>
              <a:spcBef>
                <a:spcPts val="6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0"/>
              </a:spcAft>
              <a:buSzPts val="1800"/>
              <a:buChar char=""/>
              <a:defRPr/>
            </a:lvl9pPr>
          </a:lstStyle>
          <a:p>
            <a:endParaRPr/>
          </a:p>
        </p:txBody>
      </p:sp>
      <p:sp>
        <p:nvSpPr>
          <p:cNvPr id="63" name="Google Shape;63;p37"/>
          <p:cNvSpPr txBox="1">
            <a:spLocks noGrp="1"/>
          </p:cNvSpPr>
          <p:nvPr>
            <p:ph type="sldNum" idx="12"/>
          </p:nvPr>
        </p:nvSpPr>
        <p:spPr>
          <a:xfrm>
            <a:off x="11424652" y="6080087"/>
            <a:ext cx="315835" cy="326401"/>
          </a:xfrm>
          <a:prstGeom prst="rect">
            <a:avLst/>
          </a:prstGeom>
          <a:noFill/>
          <a:ln>
            <a:noFill/>
          </a:ln>
        </p:spPr>
        <p:txBody>
          <a:bodyPr spcFirstLastPara="1" wrap="square" lIns="10800" tIns="10800" rIns="10800" bIns="10800" anchor="b" anchorCtr="0">
            <a:spAutoFit/>
          </a:bodyPr>
          <a:lstStyle>
            <a:lvl1pPr marL="0" lvl="0" indent="0" algn="r">
              <a:lnSpc>
                <a:spcPct val="100000"/>
              </a:lnSpc>
              <a:spcBef>
                <a:spcPts val="0"/>
              </a:spcBef>
              <a:spcAft>
                <a:spcPts val="0"/>
              </a:spcAft>
              <a:buClr>
                <a:schemeClr val="accent1"/>
              </a:buClr>
              <a:buSzPts val="2000"/>
              <a:buFont typeface="Century Gothic"/>
              <a:buNone/>
              <a:defRPr sz="2000">
                <a:solidFill>
                  <a:schemeClr val="accent1"/>
                </a:solidFill>
              </a:defRPr>
            </a:lvl1pPr>
            <a:lvl2pPr marL="0" lvl="1" indent="0" algn="r">
              <a:lnSpc>
                <a:spcPct val="100000"/>
              </a:lnSpc>
              <a:spcBef>
                <a:spcPts val="0"/>
              </a:spcBef>
              <a:spcAft>
                <a:spcPts val="0"/>
              </a:spcAft>
              <a:buClr>
                <a:schemeClr val="accent1"/>
              </a:buClr>
              <a:buSzPts val="2000"/>
              <a:buFont typeface="Century Gothic"/>
              <a:buNone/>
              <a:defRPr sz="2000">
                <a:solidFill>
                  <a:schemeClr val="accent1"/>
                </a:solidFill>
              </a:defRPr>
            </a:lvl2pPr>
            <a:lvl3pPr marL="0" lvl="2" indent="0" algn="r">
              <a:lnSpc>
                <a:spcPct val="100000"/>
              </a:lnSpc>
              <a:spcBef>
                <a:spcPts val="0"/>
              </a:spcBef>
              <a:spcAft>
                <a:spcPts val="0"/>
              </a:spcAft>
              <a:buClr>
                <a:schemeClr val="accent1"/>
              </a:buClr>
              <a:buSzPts val="2000"/>
              <a:buFont typeface="Century Gothic"/>
              <a:buNone/>
              <a:defRPr sz="2000">
                <a:solidFill>
                  <a:schemeClr val="accent1"/>
                </a:solidFill>
              </a:defRPr>
            </a:lvl3pPr>
            <a:lvl4pPr marL="0" lvl="3" indent="0" algn="r">
              <a:lnSpc>
                <a:spcPct val="100000"/>
              </a:lnSpc>
              <a:spcBef>
                <a:spcPts val="0"/>
              </a:spcBef>
              <a:spcAft>
                <a:spcPts val="0"/>
              </a:spcAft>
              <a:buClr>
                <a:schemeClr val="accent1"/>
              </a:buClr>
              <a:buSzPts val="2000"/>
              <a:buFont typeface="Century Gothic"/>
              <a:buNone/>
              <a:defRPr sz="2000">
                <a:solidFill>
                  <a:schemeClr val="accent1"/>
                </a:solidFill>
              </a:defRPr>
            </a:lvl4pPr>
            <a:lvl5pPr marL="0" lvl="4" indent="0" algn="r">
              <a:lnSpc>
                <a:spcPct val="100000"/>
              </a:lnSpc>
              <a:spcBef>
                <a:spcPts val="0"/>
              </a:spcBef>
              <a:spcAft>
                <a:spcPts val="0"/>
              </a:spcAft>
              <a:buClr>
                <a:schemeClr val="accent1"/>
              </a:buClr>
              <a:buSzPts val="2000"/>
              <a:buFont typeface="Century Gothic"/>
              <a:buNone/>
              <a:defRPr sz="2000">
                <a:solidFill>
                  <a:schemeClr val="accent1"/>
                </a:solidFill>
              </a:defRPr>
            </a:lvl5pPr>
            <a:lvl6pPr marL="0" lvl="5" indent="0" algn="r">
              <a:lnSpc>
                <a:spcPct val="100000"/>
              </a:lnSpc>
              <a:spcBef>
                <a:spcPts val="0"/>
              </a:spcBef>
              <a:spcAft>
                <a:spcPts val="0"/>
              </a:spcAft>
              <a:buClr>
                <a:schemeClr val="accent1"/>
              </a:buClr>
              <a:buSzPts val="2000"/>
              <a:buFont typeface="Century Gothic"/>
              <a:buNone/>
              <a:defRPr sz="2000">
                <a:solidFill>
                  <a:schemeClr val="accent1"/>
                </a:solidFill>
              </a:defRPr>
            </a:lvl6pPr>
            <a:lvl7pPr marL="0" lvl="6" indent="0" algn="r">
              <a:lnSpc>
                <a:spcPct val="100000"/>
              </a:lnSpc>
              <a:spcBef>
                <a:spcPts val="0"/>
              </a:spcBef>
              <a:spcAft>
                <a:spcPts val="0"/>
              </a:spcAft>
              <a:buClr>
                <a:schemeClr val="accent1"/>
              </a:buClr>
              <a:buSzPts val="2000"/>
              <a:buFont typeface="Century Gothic"/>
              <a:buNone/>
              <a:defRPr sz="2000">
                <a:solidFill>
                  <a:schemeClr val="accent1"/>
                </a:solidFill>
              </a:defRPr>
            </a:lvl7pPr>
            <a:lvl8pPr marL="0" lvl="7" indent="0" algn="r">
              <a:lnSpc>
                <a:spcPct val="100000"/>
              </a:lnSpc>
              <a:spcBef>
                <a:spcPts val="0"/>
              </a:spcBef>
              <a:spcAft>
                <a:spcPts val="0"/>
              </a:spcAft>
              <a:buClr>
                <a:schemeClr val="accent1"/>
              </a:buClr>
              <a:buSzPts val="2000"/>
              <a:buFont typeface="Century Gothic"/>
              <a:buNone/>
              <a:defRPr sz="2000">
                <a:solidFill>
                  <a:schemeClr val="accent1"/>
                </a:solidFill>
              </a:defRPr>
            </a:lvl8pPr>
            <a:lvl9pPr marL="0" lvl="8" indent="0" algn="r">
              <a:lnSpc>
                <a:spcPct val="100000"/>
              </a:lnSpc>
              <a:spcBef>
                <a:spcPts val="0"/>
              </a:spcBef>
              <a:spcAft>
                <a:spcPts val="0"/>
              </a:spcAft>
              <a:buClr>
                <a:schemeClr val="accent1"/>
              </a:buClr>
              <a:buSzPts val="2000"/>
              <a:buFont typeface="Century Gothic"/>
              <a:buNone/>
              <a:defRPr sz="2000">
                <a:solidFill>
                  <a:schemeClr val="accen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名片">
  <p:cSld name="名片">
    <p:spTree>
      <p:nvGrpSpPr>
        <p:cNvPr id="1" name="Shape 64"/>
        <p:cNvGrpSpPr/>
        <p:nvPr/>
      </p:nvGrpSpPr>
      <p:grpSpPr>
        <a:xfrm>
          <a:off x="0" y="0"/>
          <a:ext cx="0" cy="0"/>
          <a:chOff x="0" y="0"/>
          <a:chExt cx="0" cy="0"/>
        </a:xfrm>
      </p:grpSpPr>
      <p:sp>
        <p:nvSpPr>
          <p:cNvPr id="65" name="Google Shape;65;p38"/>
          <p:cNvSpPr/>
          <p:nvPr/>
        </p:nvSpPr>
        <p:spPr>
          <a:xfrm>
            <a:off x="1140883" y="2286585"/>
            <a:ext cx="4895117" cy="2503973"/>
          </a:xfrm>
          <a:custGeom>
            <a:avLst/>
            <a:gdLst/>
            <a:ahLst/>
            <a:cxnLst/>
            <a:rect l="l" t="t" r="r" b="b"/>
            <a:pathLst>
              <a:path w="21600" h="21600" extrusionOk="0">
                <a:moveTo>
                  <a:pt x="21319" y="0"/>
                </a:moveTo>
                <a:lnTo>
                  <a:pt x="217" y="0"/>
                </a:lnTo>
                <a:lnTo>
                  <a:pt x="166" y="37"/>
                </a:lnTo>
                <a:lnTo>
                  <a:pt x="128" y="75"/>
                </a:lnTo>
                <a:lnTo>
                  <a:pt x="77" y="112"/>
                </a:lnTo>
                <a:lnTo>
                  <a:pt x="51" y="187"/>
                </a:lnTo>
                <a:lnTo>
                  <a:pt x="26" y="243"/>
                </a:lnTo>
                <a:lnTo>
                  <a:pt x="0" y="318"/>
                </a:lnTo>
                <a:lnTo>
                  <a:pt x="0" y="19522"/>
                </a:lnTo>
                <a:lnTo>
                  <a:pt x="26" y="19597"/>
                </a:lnTo>
                <a:lnTo>
                  <a:pt x="51" y="19653"/>
                </a:lnTo>
                <a:lnTo>
                  <a:pt x="77" y="19728"/>
                </a:lnTo>
                <a:lnTo>
                  <a:pt x="128" y="19766"/>
                </a:lnTo>
                <a:lnTo>
                  <a:pt x="166" y="19803"/>
                </a:lnTo>
                <a:lnTo>
                  <a:pt x="217" y="19841"/>
                </a:lnTo>
                <a:lnTo>
                  <a:pt x="3026" y="19841"/>
                </a:lnTo>
                <a:lnTo>
                  <a:pt x="4149" y="21488"/>
                </a:lnTo>
                <a:lnTo>
                  <a:pt x="4187" y="21525"/>
                </a:lnTo>
                <a:lnTo>
                  <a:pt x="4289" y="21600"/>
                </a:lnTo>
                <a:lnTo>
                  <a:pt x="4391" y="21600"/>
                </a:lnTo>
                <a:lnTo>
                  <a:pt x="4494" y="21525"/>
                </a:lnTo>
                <a:lnTo>
                  <a:pt x="4532" y="21488"/>
                </a:lnTo>
                <a:lnTo>
                  <a:pt x="5655" y="19841"/>
                </a:lnTo>
                <a:lnTo>
                  <a:pt x="21383" y="19841"/>
                </a:lnTo>
                <a:lnTo>
                  <a:pt x="21434" y="19803"/>
                </a:lnTo>
                <a:lnTo>
                  <a:pt x="21472" y="19766"/>
                </a:lnTo>
                <a:lnTo>
                  <a:pt x="21523" y="19728"/>
                </a:lnTo>
                <a:lnTo>
                  <a:pt x="21549" y="19653"/>
                </a:lnTo>
                <a:lnTo>
                  <a:pt x="21574" y="19597"/>
                </a:lnTo>
                <a:lnTo>
                  <a:pt x="21600" y="19522"/>
                </a:lnTo>
                <a:lnTo>
                  <a:pt x="21600" y="318"/>
                </a:lnTo>
                <a:lnTo>
                  <a:pt x="21574" y="243"/>
                </a:lnTo>
                <a:lnTo>
                  <a:pt x="21549" y="187"/>
                </a:lnTo>
                <a:lnTo>
                  <a:pt x="21523" y="112"/>
                </a:lnTo>
                <a:lnTo>
                  <a:pt x="21472" y="75"/>
                </a:lnTo>
                <a:lnTo>
                  <a:pt x="21434" y="37"/>
                </a:lnTo>
                <a:lnTo>
                  <a:pt x="21383" y="0"/>
                </a:lnTo>
                <a:lnTo>
                  <a:pt x="21319" y="0"/>
                </a:lnTo>
                <a:close/>
              </a:path>
            </a:pathLst>
          </a:custGeom>
          <a:blipFill rotWithShape="1">
            <a:blip r:embed="rId2">
              <a:alphaModFix/>
            </a:blip>
            <a:stretch>
              <a:fillRect/>
            </a:stretch>
          </a:blipFill>
          <a:ln w="9525" cap="rnd" cmpd="sng">
            <a:solidFill>
              <a:schemeClr val="accent1"/>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66" name="Google Shape;66;p38"/>
          <p:cNvSpPr txBox="1">
            <a:spLocks noGrp="1"/>
          </p:cNvSpPr>
          <p:nvPr>
            <p:ph type="title"/>
          </p:nvPr>
        </p:nvSpPr>
        <p:spPr>
          <a:xfrm>
            <a:off x="1357088" y="2435956"/>
            <a:ext cx="4382522" cy="2007791"/>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lvl1pPr lvl="0" algn="l">
              <a:lnSpc>
                <a:spcPct val="100000"/>
              </a:lnSpc>
              <a:spcBef>
                <a:spcPts val="0"/>
              </a:spcBef>
              <a:spcAft>
                <a:spcPts val="0"/>
              </a:spcAft>
              <a:buClr>
                <a:srgbClr val="FEFEFE"/>
              </a:buClr>
              <a:buSzPts val="3200"/>
              <a:buFont typeface="Century Gothic"/>
              <a:buNone/>
              <a:defRPr sz="3200"/>
            </a:lvl1pPr>
            <a:lvl2pPr lvl="1" algn="l">
              <a:lnSpc>
                <a:spcPct val="100000"/>
              </a:lnSpc>
              <a:spcBef>
                <a:spcPts val="0"/>
              </a:spcBef>
              <a:spcAft>
                <a:spcPts val="0"/>
              </a:spcAft>
              <a:buClr>
                <a:srgbClr val="FEFEFE"/>
              </a:buClr>
              <a:buSzPts val="1800"/>
              <a:buNone/>
              <a:defRPr/>
            </a:lvl2pPr>
            <a:lvl3pPr lvl="2" algn="l">
              <a:lnSpc>
                <a:spcPct val="100000"/>
              </a:lnSpc>
              <a:spcBef>
                <a:spcPts val="0"/>
              </a:spcBef>
              <a:spcAft>
                <a:spcPts val="0"/>
              </a:spcAft>
              <a:buClr>
                <a:srgbClr val="FEFEFE"/>
              </a:buClr>
              <a:buSzPts val="1800"/>
              <a:buNone/>
              <a:defRPr/>
            </a:lvl3pPr>
            <a:lvl4pPr lvl="3" algn="l">
              <a:lnSpc>
                <a:spcPct val="100000"/>
              </a:lnSpc>
              <a:spcBef>
                <a:spcPts val="0"/>
              </a:spcBef>
              <a:spcAft>
                <a:spcPts val="0"/>
              </a:spcAft>
              <a:buClr>
                <a:srgbClr val="FEFEFE"/>
              </a:buClr>
              <a:buSzPts val="1800"/>
              <a:buNone/>
              <a:defRPr/>
            </a:lvl4pPr>
            <a:lvl5pPr lvl="4" algn="l">
              <a:lnSpc>
                <a:spcPct val="100000"/>
              </a:lnSpc>
              <a:spcBef>
                <a:spcPts val="0"/>
              </a:spcBef>
              <a:spcAft>
                <a:spcPts val="0"/>
              </a:spcAft>
              <a:buClr>
                <a:srgbClr val="FEFEFE"/>
              </a:buClr>
              <a:buSzPts val="1800"/>
              <a:buNone/>
              <a:defRPr/>
            </a:lvl5pPr>
            <a:lvl6pPr lvl="5" algn="l">
              <a:lnSpc>
                <a:spcPct val="100000"/>
              </a:lnSpc>
              <a:spcBef>
                <a:spcPts val="0"/>
              </a:spcBef>
              <a:spcAft>
                <a:spcPts val="0"/>
              </a:spcAft>
              <a:buClr>
                <a:srgbClr val="FEFEFE"/>
              </a:buClr>
              <a:buSzPts val="1800"/>
              <a:buNone/>
              <a:defRPr/>
            </a:lvl6pPr>
            <a:lvl7pPr lvl="6" algn="l">
              <a:lnSpc>
                <a:spcPct val="100000"/>
              </a:lnSpc>
              <a:spcBef>
                <a:spcPts val="0"/>
              </a:spcBef>
              <a:spcAft>
                <a:spcPts val="0"/>
              </a:spcAft>
              <a:buClr>
                <a:srgbClr val="FEFEFE"/>
              </a:buClr>
              <a:buSzPts val="1800"/>
              <a:buNone/>
              <a:defRPr/>
            </a:lvl7pPr>
            <a:lvl8pPr lvl="7" algn="l">
              <a:lnSpc>
                <a:spcPct val="100000"/>
              </a:lnSpc>
              <a:spcBef>
                <a:spcPts val="0"/>
              </a:spcBef>
              <a:spcAft>
                <a:spcPts val="0"/>
              </a:spcAft>
              <a:buClr>
                <a:srgbClr val="FEFEFE"/>
              </a:buClr>
              <a:buSzPts val="1800"/>
              <a:buNone/>
              <a:defRPr/>
            </a:lvl8pPr>
            <a:lvl9pPr lvl="8" algn="l">
              <a:lnSpc>
                <a:spcPct val="100000"/>
              </a:lnSpc>
              <a:spcBef>
                <a:spcPts val="0"/>
              </a:spcBef>
              <a:spcAft>
                <a:spcPts val="0"/>
              </a:spcAft>
              <a:buClr>
                <a:srgbClr val="FEFEFE"/>
              </a:buClr>
              <a:buSzPts val="1800"/>
              <a:buNone/>
              <a:defRPr/>
            </a:lvl9pPr>
          </a:lstStyle>
          <a:p>
            <a:endParaRPr/>
          </a:p>
        </p:txBody>
      </p:sp>
      <p:sp>
        <p:nvSpPr>
          <p:cNvPr id="67" name="Google Shape;67;p38"/>
          <p:cNvSpPr txBox="1">
            <a:spLocks noGrp="1"/>
          </p:cNvSpPr>
          <p:nvPr>
            <p:ph type="body" idx="1"/>
          </p:nvPr>
        </p:nvSpPr>
        <p:spPr>
          <a:xfrm>
            <a:off x="6155999" y="2286000"/>
            <a:ext cx="4880301" cy="2295525"/>
          </a:xfrm>
          <a:prstGeom prst="rect">
            <a:avLst/>
          </a:prstGeom>
          <a:noFill/>
          <a:ln>
            <a:noFill/>
          </a:ln>
          <a:effectLst>
            <a:outerShdw blurRad="50800" rotWithShape="0">
              <a:srgbClr val="000000">
                <a:alpha val="40000"/>
              </a:srgbClr>
            </a:outerShdw>
          </a:effectLst>
        </p:spPr>
        <p:txBody>
          <a:bodyPr spcFirstLastPara="1" wrap="square" lIns="45700" tIns="45700" rIns="45700" bIns="45700" anchor="t" anchorCtr="0">
            <a:normAutofit/>
          </a:bodyPr>
          <a:lstStyle>
            <a:lvl1pPr marL="457200" lvl="0" indent="-228600" algn="l">
              <a:lnSpc>
                <a:spcPct val="100000"/>
              </a:lnSpc>
              <a:spcBef>
                <a:spcPts val="600"/>
              </a:spcBef>
              <a:spcAft>
                <a:spcPts val="0"/>
              </a:spcAft>
              <a:buClr>
                <a:srgbClr val="FFFFFF"/>
              </a:buClr>
              <a:buSzPts val="1800"/>
              <a:buNone/>
              <a:defRPr/>
            </a:lvl1pPr>
            <a:lvl2pPr marL="914400" lvl="1" indent="-342900" algn="l">
              <a:lnSpc>
                <a:spcPct val="100000"/>
              </a:lnSpc>
              <a:spcBef>
                <a:spcPts val="600"/>
              </a:spcBef>
              <a:spcAft>
                <a:spcPts val="0"/>
              </a:spcAft>
              <a:buClr>
                <a:srgbClr val="FFFFFF"/>
              </a:buClr>
              <a:buSzPts val="1800"/>
              <a:buChar char=""/>
              <a:defRPr/>
            </a:lvl2pPr>
            <a:lvl3pPr marL="1371600" lvl="2" indent="-342900" algn="l">
              <a:lnSpc>
                <a:spcPct val="100000"/>
              </a:lnSpc>
              <a:spcBef>
                <a:spcPts val="600"/>
              </a:spcBef>
              <a:spcAft>
                <a:spcPts val="0"/>
              </a:spcAft>
              <a:buClr>
                <a:srgbClr val="FFFFFF"/>
              </a:buClr>
              <a:buSzPts val="1800"/>
              <a:buChar char=""/>
              <a:defRPr/>
            </a:lvl3pPr>
            <a:lvl4pPr marL="1828800" lvl="3" indent="-342900" algn="l">
              <a:lnSpc>
                <a:spcPct val="100000"/>
              </a:lnSpc>
              <a:spcBef>
                <a:spcPts val="600"/>
              </a:spcBef>
              <a:spcAft>
                <a:spcPts val="0"/>
              </a:spcAft>
              <a:buClr>
                <a:srgbClr val="FFFFFF"/>
              </a:buClr>
              <a:buSzPts val="1800"/>
              <a:buChar char=""/>
              <a:defRPr/>
            </a:lvl4pPr>
            <a:lvl5pPr marL="2286000" lvl="4" indent="-342900" algn="l">
              <a:lnSpc>
                <a:spcPct val="100000"/>
              </a:lnSpc>
              <a:spcBef>
                <a:spcPts val="600"/>
              </a:spcBef>
              <a:spcAft>
                <a:spcPts val="0"/>
              </a:spcAft>
              <a:buClr>
                <a:srgbClr val="FFFFFF"/>
              </a:buClr>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0"/>
              </a:spcAft>
              <a:buSzPts val="1800"/>
              <a:buChar char=""/>
              <a:defRPr/>
            </a:lvl9pPr>
          </a:lstStyle>
          <a:p>
            <a:endParaRPr/>
          </a:p>
        </p:txBody>
      </p:sp>
      <p:sp>
        <p:nvSpPr>
          <p:cNvPr id="68" name="Google Shape;68;p38"/>
          <p:cNvSpPr txBox="1">
            <a:spLocks noGrp="1"/>
          </p:cNvSpPr>
          <p:nvPr>
            <p:ph type="sldNum" idx="12"/>
          </p:nvPr>
        </p:nvSpPr>
        <p:spPr>
          <a:xfrm>
            <a:off x="11424652" y="6080087"/>
            <a:ext cx="315835" cy="326401"/>
          </a:xfrm>
          <a:prstGeom prst="rect">
            <a:avLst/>
          </a:prstGeom>
          <a:noFill/>
          <a:ln>
            <a:noFill/>
          </a:ln>
        </p:spPr>
        <p:txBody>
          <a:bodyPr spcFirstLastPara="1" wrap="square" lIns="10800" tIns="10800" rIns="10800" bIns="10800" anchor="b" anchorCtr="0">
            <a:spAutoFit/>
          </a:bodyPr>
          <a:lstStyle>
            <a:lvl1pPr marL="0" lvl="0" indent="0" algn="r">
              <a:lnSpc>
                <a:spcPct val="100000"/>
              </a:lnSpc>
              <a:spcBef>
                <a:spcPts val="0"/>
              </a:spcBef>
              <a:spcAft>
                <a:spcPts val="0"/>
              </a:spcAft>
              <a:buClr>
                <a:schemeClr val="accent1"/>
              </a:buClr>
              <a:buSzPts val="2000"/>
              <a:buFont typeface="Century Gothic"/>
              <a:buNone/>
              <a:defRPr sz="2000">
                <a:solidFill>
                  <a:schemeClr val="accent1"/>
                </a:solidFill>
              </a:defRPr>
            </a:lvl1pPr>
            <a:lvl2pPr marL="0" lvl="1" indent="0" algn="r">
              <a:lnSpc>
                <a:spcPct val="100000"/>
              </a:lnSpc>
              <a:spcBef>
                <a:spcPts val="0"/>
              </a:spcBef>
              <a:spcAft>
                <a:spcPts val="0"/>
              </a:spcAft>
              <a:buClr>
                <a:schemeClr val="accent1"/>
              </a:buClr>
              <a:buSzPts val="2000"/>
              <a:buFont typeface="Century Gothic"/>
              <a:buNone/>
              <a:defRPr sz="2000">
                <a:solidFill>
                  <a:schemeClr val="accent1"/>
                </a:solidFill>
              </a:defRPr>
            </a:lvl2pPr>
            <a:lvl3pPr marL="0" lvl="2" indent="0" algn="r">
              <a:lnSpc>
                <a:spcPct val="100000"/>
              </a:lnSpc>
              <a:spcBef>
                <a:spcPts val="0"/>
              </a:spcBef>
              <a:spcAft>
                <a:spcPts val="0"/>
              </a:spcAft>
              <a:buClr>
                <a:schemeClr val="accent1"/>
              </a:buClr>
              <a:buSzPts val="2000"/>
              <a:buFont typeface="Century Gothic"/>
              <a:buNone/>
              <a:defRPr sz="2000">
                <a:solidFill>
                  <a:schemeClr val="accent1"/>
                </a:solidFill>
              </a:defRPr>
            </a:lvl3pPr>
            <a:lvl4pPr marL="0" lvl="3" indent="0" algn="r">
              <a:lnSpc>
                <a:spcPct val="100000"/>
              </a:lnSpc>
              <a:spcBef>
                <a:spcPts val="0"/>
              </a:spcBef>
              <a:spcAft>
                <a:spcPts val="0"/>
              </a:spcAft>
              <a:buClr>
                <a:schemeClr val="accent1"/>
              </a:buClr>
              <a:buSzPts val="2000"/>
              <a:buFont typeface="Century Gothic"/>
              <a:buNone/>
              <a:defRPr sz="2000">
                <a:solidFill>
                  <a:schemeClr val="accent1"/>
                </a:solidFill>
              </a:defRPr>
            </a:lvl4pPr>
            <a:lvl5pPr marL="0" lvl="4" indent="0" algn="r">
              <a:lnSpc>
                <a:spcPct val="100000"/>
              </a:lnSpc>
              <a:spcBef>
                <a:spcPts val="0"/>
              </a:spcBef>
              <a:spcAft>
                <a:spcPts val="0"/>
              </a:spcAft>
              <a:buClr>
                <a:schemeClr val="accent1"/>
              </a:buClr>
              <a:buSzPts val="2000"/>
              <a:buFont typeface="Century Gothic"/>
              <a:buNone/>
              <a:defRPr sz="2000">
                <a:solidFill>
                  <a:schemeClr val="accent1"/>
                </a:solidFill>
              </a:defRPr>
            </a:lvl5pPr>
            <a:lvl6pPr marL="0" lvl="5" indent="0" algn="r">
              <a:lnSpc>
                <a:spcPct val="100000"/>
              </a:lnSpc>
              <a:spcBef>
                <a:spcPts val="0"/>
              </a:spcBef>
              <a:spcAft>
                <a:spcPts val="0"/>
              </a:spcAft>
              <a:buClr>
                <a:schemeClr val="accent1"/>
              </a:buClr>
              <a:buSzPts val="2000"/>
              <a:buFont typeface="Century Gothic"/>
              <a:buNone/>
              <a:defRPr sz="2000">
                <a:solidFill>
                  <a:schemeClr val="accent1"/>
                </a:solidFill>
              </a:defRPr>
            </a:lvl6pPr>
            <a:lvl7pPr marL="0" lvl="6" indent="0" algn="r">
              <a:lnSpc>
                <a:spcPct val="100000"/>
              </a:lnSpc>
              <a:spcBef>
                <a:spcPts val="0"/>
              </a:spcBef>
              <a:spcAft>
                <a:spcPts val="0"/>
              </a:spcAft>
              <a:buClr>
                <a:schemeClr val="accent1"/>
              </a:buClr>
              <a:buSzPts val="2000"/>
              <a:buFont typeface="Century Gothic"/>
              <a:buNone/>
              <a:defRPr sz="2000">
                <a:solidFill>
                  <a:schemeClr val="accent1"/>
                </a:solidFill>
              </a:defRPr>
            </a:lvl7pPr>
            <a:lvl8pPr marL="0" lvl="7" indent="0" algn="r">
              <a:lnSpc>
                <a:spcPct val="100000"/>
              </a:lnSpc>
              <a:spcBef>
                <a:spcPts val="0"/>
              </a:spcBef>
              <a:spcAft>
                <a:spcPts val="0"/>
              </a:spcAft>
              <a:buClr>
                <a:schemeClr val="accent1"/>
              </a:buClr>
              <a:buSzPts val="2000"/>
              <a:buFont typeface="Century Gothic"/>
              <a:buNone/>
              <a:defRPr sz="2000">
                <a:solidFill>
                  <a:schemeClr val="accent1"/>
                </a:solidFill>
              </a:defRPr>
            </a:lvl8pPr>
            <a:lvl9pPr marL="0" lvl="8" indent="0" algn="r">
              <a:lnSpc>
                <a:spcPct val="100000"/>
              </a:lnSpc>
              <a:spcBef>
                <a:spcPts val="0"/>
              </a:spcBef>
              <a:spcAft>
                <a:spcPts val="0"/>
              </a:spcAft>
              <a:buClr>
                <a:schemeClr val="accent1"/>
              </a:buClr>
              <a:buSzPts val="2000"/>
              <a:buFont typeface="Century Gothic"/>
              <a:buNone/>
              <a:defRPr sz="2000">
                <a:solidFill>
                  <a:schemeClr val="accen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标题和竖排文字">
  <p:cSld name="标题和竖排文字">
    <p:spTree>
      <p:nvGrpSpPr>
        <p:cNvPr id="1" name="Shape 69"/>
        <p:cNvGrpSpPr/>
        <p:nvPr/>
      </p:nvGrpSpPr>
      <p:grpSpPr>
        <a:xfrm>
          <a:off x="0" y="0"/>
          <a:ext cx="0" cy="0"/>
          <a:chOff x="0" y="0"/>
          <a:chExt cx="0" cy="0"/>
        </a:xfrm>
      </p:grpSpPr>
      <p:sp>
        <p:nvSpPr>
          <p:cNvPr id="70" name="Google Shape;70;p39"/>
          <p:cNvSpPr txBox="1">
            <a:spLocks noGrp="1"/>
          </p:cNvSpPr>
          <p:nvPr>
            <p:ph type="title"/>
          </p:nvPr>
        </p:nvSpPr>
        <p:spPr>
          <a:xfrm>
            <a:off x="809999" y="447188"/>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lvl1pPr lvl="0" algn="l">
              <a:lnSpc>
                <a:spcPct val="100000"/>
              </a:lnSpc>
              <a:spcBef>
                <a:spcPts val="0"/>
              </a:spcBef>
              <a:spcAft>
                <a:spcPts val="0"/>
              </a:spcAft>
              <a:buClr>
                <a:srgbClr val="FEFEFE"/>
              </a:buClr>
              <a:buSzPts val="4000"/>
              <a:buFont typeface="Helvetica Neue"/>
              <a:buNone/>
              <a:defRPr>
                <a:latin typeface="Helvetica Neue"/>
                <a:ea typeface="Helvetica Neue"/>
                <a:cs typeface="Helvetica Neue"/>
                <a:sym typeface="Helvetica Neue"/>
              </a:defRPr>
            </a:lvl1pPr>
            <a:lvl2pPr lvl="1" algn="l">
              <a:lnSpc>
                <a:spcPct val="100000"/>
              </a:lnSpc>
              <a:spcBef>
                <a:spcPts val="0"/>
              </a:spcBef>
              <a:spcAft>
                <a:spcPts val="0"/>
              </a:spcAft>
              <a:buClr>
                <a:srgbClr val="FEFEFE"/>
              </a:buClr>
              <a:buSzPts val="1800"/>
              <a:buNone/>
              <a:defRPr/>
            </a:lvl2pPr>
            <a:lvl3pPr lvl="2" algn="l">
              <a:lnSpc>
                <a:spcPct val="100000"/>
              </a:lnSpc>
              <a:spcBef>
                <a:spcPts val="0"/>
              </a:spcBef>
              <a:spcAft>
                <a:spcPts val="0"/>
              </a:spcAft>
              <a:buClr>
                <a:srgbClr val="FEFEFE"/>
              </a:buClr>
              <a:buSzPts val="1800"/>
              <a:buNone/>
              <a:defRPr/>
            </a:lvl3pPr>
            <a:lvl4pPr lvl="3" algn="l">
              <a:lnSpc>
                <a:spcPct val="100000"/>
              </a:lnSpc>
              <a:spcBef>
                <a:spcPts val="0"/>
              </a:spcBef>
              <a:spcAft>
                <a:spcPts val="0"/>
              </a:spcAft>
              <a:buClr>
                <a:srgbClr val="FEFEFE"/>
              </a:buClr>
              <a:buSzPts val="1800"/>
              <a:buNone/>
              <a:defRPr/>
            </a:lvl4pPr>
            <a:lvl5pPr lvl="4" algn="l">
              <a:lnSpc>
                <a:spcPct val="100000"/>
              </a:lnSpc>
              <a:spcBef>
                <a:spcPts val="0"/>
              </a:spcBef>
              <a:spcAft>
                <a:spcPts val="0"/>
              </a:spcAft>
              <a:buClr>
                <a:srgbClr val="FEFEFE"/>
              </a:buClr>
              <a:buSzPts val="1800"/>
              <a:buNone/>
              <a:defRPr/>
            </a:lvl5pPr>
            <a:lvl6pPr lvl="5" algn="l">
              <a:lnSpc>
                <a:spcPct val="100000"/>
              </a:lnSpc>
              <a:spcBef>
                <a:spcPts val="0"/>
              </a:spcBef>
              <a:spcAft>
                <a:spcPts val="0"/>
              </a:spcAft>
              <a:buClr>
                <a:srgbClr val="FEFEFE"/>
              </a:buClr>
              <a:buSzPts val="1800"/>
              <a:buNone/>
              <a:defRPr/>
            </a:lvl6pPr>
            <a:lvl7pPr lvl="6" algn="l">
              <a:lnSpc>
                <a:spcPct val="100000"/>
              </a:lnSpc>
              <a:spcBef>
                <a:spcPts val="0"/>
              </a:spcBef>
              <a:spcAft>
                <a:spcPts val="0"/>
              </a:spcAft>
              <a:buClr>
                <a:srgbClr val="FEFEFE"/>
              </a:buClr>
              <a:buSzPts val="1800"/>
              <a:buNone/>
              <a:defRPr/>
            </a:lvl7pPr>
            <a:lvl8pPr lvl="7" algn="l">
              <a:lnSpc>
                <a:spcPct val="100000"/>
              </a:lnSpc>
              <a:spcBef>
                <a:spcPts val="0"/>
              </a:spcBef>
              <a:spcAft>
                <a:spcPts val="0"/>
              </a:spcAft>
              <a:buClr>
                <a:srgbClr val="FEFEFE"/>
              </a:buClr>
              <a:buSzPts val="1800"/>
              <a:buNone/>
              <a:defRPr/>
            </a:lvl8pPr>
            <a:lvl9pPr lvl="8" algn="l">
              <a:lnSpc>
                <a:spcPct val="100000"/>
              </a:lnSpc>
              <a:spcBef>
                <a:spcPts val="0"/>
              </a:spcBef>
              <a:spcAft>
                <a:spcPts val="0"/>
              </a:spcAft>
              <a:buClr>
                <a:srgbClr val="FEFEFE"/>
              </a:buClr>
              <a:buSzPts val="1800"/>
              <a:buNone/>
              <a:defRPr/>
            </a:lvl9pPr>
          </a:lstStyle>
          <a:p>
            <a:endParaRPr/>
          </a:p>
        </p:txBody>
      </p:sp>
      <p:sp>
        <p:nvSpPr>
          <p:cNvPr id="71" name="Google Shape;71;p39"/>
          <p:cNvSpPr txBox="1">
            <a:spLocks noGrp="1"/>
          </p:cNvSpPr>
          <p:nvPr>
            <p:ph type="body" idx="1"/>
          </p:nvPr>
        </p:nvSpPr>
        <p:spPr>
          <a:xfrm>
            <a:off x="809999" y="2184400"/>
            <a:ext cx="10563286" cy="3674399"/>
          </a:xfrm>
          <a:prstGeom prst="rect">
            <a:avLst/>
          </a:prstGeom>
          <a:noFill/>
          <a:ln>
            <a:noFill/>
          </a:ln>
          <a:effectLst>
            <a:outerShdw blurRad="50800" rotWithShape="0">
              <a:srgbClr val="000000">
                <a:alpha val="40000"/>
              </a:srgbClr>
            </a:outerShdw>
          </a:effectLst>
        </p:spPr>
        <p:txBody>
          <a:bodyPr spcFirstLastPara="1" wrap="square" lIns="45700" tIns="45700" rIns="45700" bIns="45700" anchor="t" anchorCtr="0">
            <a:normAutofit/>
          </a:bodyPr>
          <a:lstStyle>
            <a:lvl1pPr marL="457200" lvl="0" indent="-342900" algn="l">
              <a:lnSpc>
                <a:spcPct val="100000"/>
              </a:lnSpc>
              <a:spcBef>
                <a:spcPts val="6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0"/>
              </a:spcAft>
              <a:buSzPts val="1800"/>
              <a:buChar char=""/>
              <a:defRPr/>
            </a:lvl9pPr>
          </a:lstStyle>
          <a:p>
            <a:endParaRPr/>
          </a:p>
        </p:txBody>
      </p:sp>
      <p:sp>
        <p:nvSpPr>
          <p:cNvPr id="72" name="Google Shape;72;p39"/>
          <p:cNvSpPr txBox="1">
            <a:spLocks noGrp="1"/>
          </p:cNvSpPr>
          <p:nvPr>
            <p:ph type="sldNum" idx="12"/>
          </p:nvPr>
        </p:nvSpPr>
        <p:spPr>
          <a:xfrm>
            <a:off x="11424652" y="6080087"/>
            <a:ext cx="315835" cy="326401"/>
          </a:xfrm>
          <a:prstGeom prst="rect">
            <a:avLst/>
          </a:prstGeom>
          <a:noFill/>
          <a:ln>
            <a:noFill/>
          </a:ln>
        </p:spPr>
        <p:txBody>
          <a:bodyPr spcFirstLastPara="1" wrap="square" lIns="10800" tIns="10800" rIns="10800" bIns="10800" anchor="b" anchorCtr="0">
            <a:spAutoFit/>
          </a:bodyPr>
          <a:lstStyle>
            <a:lvl1pPr marL="0" lvl="0" indent="0" algn="r">
              <a:lnSpc>
                <a:spcPct val="100000"/>
              </a:lnSpc>
              <a:spcBef>
                <a:spcPts val="0"/>
              </a:spcBef>
              <a:spcAft>
                <a:spcPts val="0"/>
              </a:spcAft>
              <a:buClr>
                <a:schemeClr val="accent1"/>
              </a:buClr>
              <a:buSzPts val="2000"/>
              <a:buFont typeface="Century Gothic"/>
              <a:buNone/>
              <a:defRPr sz="2000">
                <a:solidFill>
                  <a:schemeClr val="accent1"/>
                </a:solidFill>
              </a:defRPr>
            </a:lvl1pPr>
            <a:lvl2pPr marL="0" lvl="1" indent="0" algn="r">
              <a:lnSpc>
                <a:spcPct val="100000"/>
              </a:lnSpc>
              <a:spcBef>
                <a:spcPts val="0"/>
              </a:spcBef>
              <a:spcAft>
                <a:spcPts val="0"/>
              </a:spcAft>
              <a:buClr>
                <a:schemeClr val="accent1"/>
              </a:buClr>
              <a:buSzPts val="2000"/>
              <a:buFont typeface="Century Gothic"/>
              <a:buNone/>
              <a:defRPr sz="2000">
                <a:solidFill>
                  <a:schemeClr val="accent1"/>
                </a:solidFill>
              </a:defRPr>
            </a:lvl2pPr>
            <a:lvl3pPr marL="0" lvl="2" indent="0" algn="r">
              <a:lnSpc>
                <a:spcPct val="100000"/>
              </a:lnSpc>
              <a:spcBef>
                <a:spcPts val="0"/>
              </a:spcBef>
              <a:spcAft>
                <a:spcPts val="0"/>
              </a:spcAft>
              <a:buClr>
                <a:schemeClr val="accent1"/>
              </a:buClr>
              <a:buSzPts val="2000"/>
              <a:buFont typeface="Century Gothic"/>
              <a:buNone/>
              <a:defRPr sz="2000">
                <a:solidFill>
                  <a:schemeClr val="accent1"/>
                </a:solidFill>
              </a:defRPr>
            </a:lvl3pPr>
            <a:lvl4pPr marL="0" lvl="3" indent="0" algn="r">
              <a:lnSpc>
                <a:spcPct val="100000"/>
              </a:lnSpc>
              <a:spcBef>
                <a:spcPts val="0"/>
              </a:spcBef>
              <a:spcAft>
                <a:spcPts val="0"/>
              </a:spcAft>
              <a:buClr>
                <a:schemeClr val="accent1"/>
              </a:buClr>
              <a:buSzPts val="2000"/>
              <a:buFont typeface="Century Gothic"/>
              <a:buNone/>
              <a:defRPr sz="2000">
                <a:solidFill>
                  <a:schemeClr val="accent1"/>
                </a:solidFill>
              </a:defRPr>
            </a:lvl4pPr>
            <a:lvl5pPr marL="0" lvl="4" indent="0" algn="r">
              <a:lnSpc>
                <a:spcPct val="100000"/>
              </a:lnSpc>
              <a:spcBef>
                <a:spcPts val="0"/>
              </a:spcBef>
              <a:spcAft>
                <a:spcPts val="0"/>
              </a:spcAft>
              <a:buClr>
                <a:schemeClr val="accent1"/>
              </a:buClr>
              <a:buSzPts val="2000"/>
              <a:buFont typeface="Century Gothic"/>
              <a:buNone/>
              <a:defRPr sz="2000">
                <a:solidFill>
                  <a:schemeClr val="accent1"/>
                </a:solidFill>
              </a:defRPr>
            </a:lvl5pPr>
            <a:lvl6pPr marL="0" lvl="5" indent="0" algn="r">
              <a:lnSpc>
                <a:spcPct val="100000"/>
              </a:lnSpc>
              <a:spcBef>
                <a:spcPts val="0"/>
              </a:spcBef>
              <a:spcAft>
                <a:spcPts val="0"/>
              </a:spcAft>
              <a:buClr>
                <a:schemeClr val="accent1"/>
              </a:buClr>
              <a:buSzPts val="2000"/>
              <a:buFont typeface="Century Gothic"/>
              <a:buNone/>
              <a:defRPr sz="2000">
                <a:solidFill>
                  <a:schemeClr val="accent1"/>
                </a:solidFill>
              </a:defRPr>
            </a:lvl6pPr>
            <a:lvl7pPr marL="0" lvl="6" indent="0" algn="r">
              <a:lnSpc>
                <a:spcPct val="100000"/>
              </a:lnSpc>
              <a:spcBef>
                <a:spcPts val="0"/>
              </a:spcBef>
              <a:spcAft>
                <a:spcPts val="0"/>
              </a:spcAft>
              <a:buClr>
                <a:schemeClr val="accent1"/>
              </a:buClr>
              <a:buSzPts val="2000"/>
              <a:buFont typeface="Century Gothic"/>
              <a:buNone/>
              <a:defRPr sz="2000">
                <a:solidFill>
                  <a:schemeClr val="accent1"/>
                </a:solidFill>
              </a:defRPr>
            </a:lvl7pPr>
            <a:lvl8pPr marL="0" lvl="7" indent="0" algn="r">
              <a:lnSpc>
                <a:spcPct val="100000"/>
              </a:lnSpc>
              <a:spcBef>
                <a:spcPts val="0"/>
              </a:spcBef>
              <a:spcAft>
                <a:spcPts val="0"/>
              </a:spcAft>
              <a:buClr>
                <a:schemeClr val="accent1"/>
              </a:buClr>
              <a:buSzPts val="2000"/>
              <a:buFont typeface="Century Gothic"/>
              <a:buNone/>
              <a:defRPr sz="2000">
                <a:solidFill>
                  <a:schemeClr val="accent1"/>
                </a:solidFill>
              </a:defRPr>
            </a:lvl8pPr>
            <a:lvl9pPr marL="0" lvl="8" indent="0" algn="r">
              <a:lnSpc>
                <a:spcPct val="100000"/>
              </a:lnSpc>
              <a:spcBef>
                <a:spcPts val="0"/>
              </a:spcBef>
              <a:spcAft>
                <a:spcPts val="0"/>
              </a:spcAft>
              <a:buClr>
                <a:schemeClr val="accent1"/>
              </a:buClr>
              <a:buSzPts val="2000"/>
              <a:buFont typeface="Century Gothic"/>
              <a:buNone/>
              <a:defRPr sz="2000">
                <a:solidFill>
                  <a:schemeClr val="accen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竖排标题与文本">
  <p:cSld name="竖排标题与文本">
    <p:spTree>
      <p:nvGrpSpPr>
        <p:cNvPr id="1" name="Shape 73"/>
        <p:cNvGrpSpPr/>
        <p:nvPr/>
      </p:nvGrpSpPr>
      <p:grpSpPr>
        <a:xfrm>
          <a:off x="0" y="0"/>
          <a:ext cx="0" cy="0"/>
          <a:chOff x="0" y="0"/>
          <a:chExt cx="0" cy="0"/>
        </a:xfrm>
      </p:grpSpPr>
      <p:sp>
        <p:nvSpPr>
          <p:cNvPr id="74" name="Google Shape;74;p40"/>
          <p:cNvSpPr/>
          <p:nvPr/>
        </p:nvSpPr>
        <p:spPr>
          <a:xfrm>
            <a:off x="7669651" y="446088"/>
            <a:ext cx="4522350" cy="5414964"/>
          </a:xfrm>
          <a:custGeom>
            <a:avLst/>
            <a:gdLst/>
            <a:ahLst/>
            <a:cxnLst/>
            <a:rect l="l" t="t" r="r" b="b"/>
            <a:pathLst>
              <a:path w="21600" h="21600" extrusionOk="0">
                <a:moveTo>
                  <a:pt x="1373" y="0"/>
                </a:moveTo>
                <a:lnTo>
                  <a:pt x="1373" y="5985"/>
                </a:lnTo>
                <a:lnTo>
                  <a:pt x="60" y="6860"/>
                </a:lnTo>
                <a:lnTo>
                  <a:pt x="23" y="6910"/>
                </a:lnTo>
                <a:lnTo>
                  <a:pt x="0" y="6935"/>
                </a:lnTo>
                <a:lnTo>
                  <a:pt x="0" y="6995"/>
                </a:lnTo>
                <a:lnTo>
                  <a:pt x="23" y="7020"/>
                </a:lnTo>
                <a:lnTo>
                  <a:pt x="60" y="7070"/>
                </a:lnTo>
                <a:lnTo>
                  <a:pt x="1373" y="7945"/>
                </a:lnTo>
                <a:lnTo>
                  <a:pt x="1373" y="21600"/>
                </a:lnTo>
                <a:lnTo>
                  <a:pt x="21600" y="21600"/>
                </a:lnTo>
                <a:lnTo>
                  <a:pt x="21600" y="0"/>
                </a:lnTo>
                <a:lnTo>
                  <a:pt x="1373" y="0"/>
                </a:lnTo>
                <a:close/>
              </a:path>
            </a:pathLst>
          </a:custGeom>
          <a:blipFill rotWithShape="1">
            <a:blip r:embed="rId2">
              <a:alphaModFix/>
            </a:blip>
            <a:stretch>
              <a:fillRect/>
            </a:stretch>
          </a:blipFill>
          <a:ln w="9525" cap="rnd" cmpd="sng">
            <a:solidFill>
              <a:schemeClr val="accent1"/>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75" name="Google Shape;75;p40"/>
          <p:cNvSpPr txBox="1">
            <a:spLocks noGrp="1"/>
          </p:cNvSpPr>
          <p:nvPr>
            <p:ph type="title"/>
          </p:nvPr>
        </p:nvSpPr>
        <p:spPr>
          <a:xfrm>
            <a:off x="8183540" y="586171"/>
            <a:ext cx="2494791" cy="5134798"/>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lvl1pPr lvl="0" algn="l">
              <a:lnSpc>
                <a:spcPct val="100000"/>
              </a:lnSpc>
              <a:spcBef>
                <a:spcPts val="0"/>
              </a:spcBef>
              <a:spcAft>
                <a:spcPts val="0"/>
              </a:spcAft>
              <a:buClr>
                <a:srgbClr val="FEFEFE"/>
              </a:buClr>
              <a:buSzPts val="1800"/>
              <a:buNone/>
              <a:defRPr/>
            </a:lvl1pPr>
            <a:lvl2pPr lvl="1" algn="l">
              <a:lnSpc>
                <a:spcPct val="100000"/>
              </a:lnSpc>
              <a:spcBef>
                <a:spcPts val="0"/>
              </a:spcBef>
              <a:spcAft>
                <a:spcPts val="0"/>
              </a:spcAft>
              <a:buClr>
                <a:srgbClr val="FEFEFE"/>
              </a:buClr>
              <a:buSzPts val="1800"/>
              <a:buNone/>
              <a:defRPr/>
            </a:lvl2pPr>
            <a:lvl3pPr lvl="2" algn="l">
              <a:lnSpc>
                <a:spcPct val="100000"/>
              </a:lnSpc>
              <a:spcBef>
                <a:spcPts val="0"/>
              </a:spcBef>
              <a:spcAft>
                <a:spcPts val="0"/>
              </a:spcAft>
              <a:buClr>
                <a:srgbClr val="FEFEFE"/>
              </a:buClr>
              <a:buSzPts val="1800"/>
              <a:buNone/>
              <a:defRPr/>
            </a:lvl3pPr>
            <a:lvl4pPr lvl="3" algn="l">
              <a:lnSpc>
                <a:spcPct val="100000"/>
              </a:lnSpc>
              <a:spcBef>
                <a:spcPts val="0"/>
              </a:spcBef>
              <a:spcAft>
                <a:spcPts val="0"/>
              </a:spcAft>
              <a:buClr>
                <a:srgbClr val="FEFEFE"/>
              </a:buClr>
              <a:buSzPts val="1800"/>
              <a:buNone/>
              <a:defRPr/>
            </a:lvl4pPr>
            <a:lvl5pPr lvl="4" algn="l">
              <a:lnSpc>
                <a:spcPct val="100000"/>
              </a:lnSpc>
              <a:spcBef>
                <a:spcPts val="0"/>
              </a:spcBef>
              <a:spcAft>
                <a:spcPts val="0"/>
              </a:spcAft>
              <a:buClr>
                <a:srgbClr val="FEFEFE"/>
              </a:buClr>
              <a:buSzPts val="1800"/>
              <a:buNone/>
              <a:defRPr/>
            </a:lvl5pPr>
            <a:lvl6pPr lvl="5" algn="l">
              <a:lnSpc>
                <a:spcPct val="100000"/>
              </a:lnSpc>
              <a:spcBef>
                <a:spcPts val="0"/>
              </a:spcBef>
              <a:spcAft>
                <a:spcPts val="0"/>
              </a:spcAft>
              <a:buClr>
                <a:srgbClr val="FEFEFE"/>
              </a:buClr>
              <a:buSzPts val="1800"/>
              <a:buNone/>
              <a:defRPr/>
            </a:lvl6pPr>
            <a:lvl7pPr lvl="6" algn="l">
              <a:lnSpc>
                <a:spcPct val="100000"/>
              </a:lnSpc>
              <a:spcBef>
                <a:spcPts val="0"/>
              </a:spcBef>
              <a:spcAft>
                <a:spcPts val="0"/>
              </a:spcAft>
              <a:buClr>
                <a:srgbClr val="FEFEFE"/>
              </a:buClr>
              <a:buSzPts val="1800"/>
              <a:buNone/>
              <a:defRPr/>
            </a:lvl7pPr>
            <a:lvl8pPr lvl="7" algn="l">
              <a:lnSpc>
                <a:spcPct val="100000"/>
              </a:lnSpc>
              <a:spcBef>
                <a:spcPts val="0"/>
              </a:spcBef>
              <a:spcAft>
                <a:spcPts val="0"/>
              </a:spcAft>
              <a:buClr>
                <a:srgbClr val="FEFEFE"/>
              </a:buClr>
              <a:buSzPts val="1800"/>
              <a:buNone/>
              <a:defRPr/>
            </a:lvl8pPr>
            <a:lvl9pPr lvl="8" algn="l">
              <a:lnSpc>
                <a:spcPct val="100000"/>
              </a:lnSpc>
              <a:spcBef>
                <a:spcPts val="0"/>
              </a:spcBef>
              <a:spcAft>
                <a:spcPts val="0"/>
              </a:spcAft>
              <a:buClr>
                <a:srgbClr val="FEFEFE"/>
              </a:buClr>
              <a:buSzPts val="1800"/>
              <a:buNone/>
              <a:defRPr/>
            </a:lvl9pPr>
          </a:lstStyle>
          <a:p>
            <a:endParaRPr/>
          </a:p>
        </p:txBody>
      </p:sp>
      <p:sp>
        <p:nvSpPr>
          <p:cNvPr id="76" name="Google Shape;76;p40"/>
          <p:cNvSpPr txBox="1">
            <a:spLocks noGrp="1"/>
          </p:cNvSpPr>
          <p:nvPr>
            <p:ph type="body" idx="1"/>
          </p:nvPr>
        </p:nvSpPr>
        <p:spPr>
          <a:xfrm>
            <a:off x="810000" y="446089"/>
            <a:ext cx="6611541" cy="5414963"/>
          </a:xfrm>
          <a:prstGeom prst="rect">
            <a:avLst/>
          </a:prstGeom>
          <a:noFill/>
          <a:ln>
            <a:noFill/>
          </a:ln>
          <a:effectLst>
            <a:outerShdw blurRad="50800" rotWithShape="0">
              <a:srgbClr val="000000">
                <a:alpha val="40000"/>
              </a:srgbClr>
            </a:outerShdw>
          </a:effectLst>
        </p:spPr>
        <p:txBody>
          <a:bodyPr spcFirstLastPara="1" wrap="square" lIns="45700" tIns="45700" rIns="45700" bIns="45700" anchor="t" anchorCtr="0">
            <a:normAutofit/>
          </a:bodyPr>
          <a:lstStyle>
            <a:lvl1pPr marL="457200" lvl="0" indent="-342900" algn="l">
              <a:lnSpc>
                <a:spcPct val="100000"/>
              </a:lnSpc>
              <a:spcBef>
                <a:spcPts val="6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0"/>
              </a:spcAft>
              <a:buSzPts val="1800"/>
              <a:buChar char=""/>
              <a:defRPr/>
            </a:lvl9pPr>
          </a:lstStyle>
          <a:p>
            <a:endParaRPr/>
          </a:p>
        </p:txBody>
      </p:sp>
      <p:sp>
        <p:nvSpPr>
          <p:cNvPr id="77" name="Google Shape;77;p40"/>
          <p:cNvSpPr txBox="1">
            <a:spLocks noGrp="1"/>
          </p:cNvSpPr>
          <p:nvPr>
            <p:ph type="sldNum" idx="12"/>
          </p:nvPr>
        </p:nvSpPr>
        <p:spPr>
          <a:xfrm>
            <a:off x="11424652" y="6080087"/>
            <a:ext cx="315835" cy="326401"/>
          </a:xfrm>
          <a:prstGeom prst="rect">
            <a:avLst/>
          </a:prstGeom>
          <a:noFill/>
          <a:ln>
            <a:noFill/>
          </a:ln>
        </p:spPr>
        <p:txBody>
          <a:bodyPr spcFirstLastPara="1" wrap="square" lIns="10800" tIns="10800" rIns="10800" bIns="10800" anchor="b" anchorCtr="0">
            <a:spAutoFit/>
          </a:bodyPr>
          <a:lstStyle>
            <a:lvl1pPr marL="0" lvl="0" indent="0" algn="r">
              <a:lnSpc>
                <a:spcPct val="100000"/>
              </a:lnSpc>
              <a:spcBef>
                <a:spcPts val="0"/>
              </a:spcBef>
              <a:spcAft>
                <a:spcPts val="0"/>
              </a:spcAft>
              <a:buClr>
                <a:schemeClr val="accent1"/>
              </a:buClr>
              <a:buSzPts val="2000"/>
              <a:buFont typeface="Century Gothic"/>
              <a:buNone/>
              <a:defRPr sz="2000">
                <a:solidFill>
                  <a:schemeClr val="accent1"/>
                </a:solidFill>
              </a:defRPr>
            </a:lvl1pPr>
            <a:lvl2pPr marL="0" lvl="1" indent="0" algn="r">
              <a:lnSpc>
                <a:spcPct val="100000"/>
              </a:lnSpc>
              <a:spcBef>
                <a:spcPts val="0"/>
              </a:spcBef>
              <a:spcAft>
                <a:spcPts val="0"/>
              </a:spcAft>
              <a:buClr>
                <a:schemeClr val="accent1"/>
              </a:buClr>
              <a:buSzPts val="2000"/>
              <a:buFont typeface="Century Gothic"/>
              <a:buNone/>
              <a:defRPr sz="2000">
                <a:solidFill>
                  <a:schemeClr val="accent1"/>
                </a:solidFill>
              </a:defRPr>
            </a:lvl2pPr>
            <a:lvl3pPr marL="0" lvl="2" indent="0" algn="r">
              <a:lnSpc>
                <a:spcPct val="100000"/>
              </a:lnSpc>
              <a:spcBef>
                <a:spcPts val="0"/>
              </a:spcBef>
              <a:spcAft>
                <a:spcPts val="0"/>
              </a:spcAft>
              <a:buClr>
                <a:schemeClr val="accent1"/>
              </a:buClr>
              <a:buSzPts val="2000"/>
              <a:buFont typeface="Century Gothic"/>
              <a:buNone/>
              <a:defRPr sz="2000">
                <a:solidFill>
                  <a:schemeClr val="accent1"/>
                </a:solidFill>
              </a:defRPr>
            </a:lvl3pPr>
            <a:lvl4pPr marL="0" lvl="3" indent="0" algn="r">
              <a:lnSpc>
                <a:spcPct val="100000"/>
              </a:lnSpc>
              <a:spcBef>
                <a:spcPts val="0"/>
              </a:spcBef>
              <a:spcAft>
                <a:spcPts val="0"/>
              </a:spcAft>
              <a:buClr>
                <a:schemeClr val="accent1"/>
              </a:buClr>
              <a:buSzPts val="2000"/>
              <a:buFont typeface="Century Gothic"/>
              <a:buNone/>
              <a:defRPr sz="2000">
                <a:solidFill>
                  <a:schemeClr val="accent1"/>
                </a:solidFill>
              </a:defRPr>
            </a:lvl4pPr>
            <a:lvl5pPr marL="0" lvl="4" indent="0" algn="r">
              <a:lnSpc>
                <a:spcPct val="100000"/>
              </a:lnSpc>
              <a:spcBef>
                <a:spcPts val="0"/>
              </a:spcBef>
              <a:spcAft>
                <a:spcPts val="0"/>
              </a:spcAft>
              <a:buClr>
                <a:schemeClr val="accent1"/>
              </a:buClr>
              <a:buSzPts val="2000"/>
              <a:buFont typeface="Century Gothic"/>
              <a:buNone/>
              <a:defRPr sz="2000">
                <a:solidFill>
                  <a:schemeClr val="accent1"/>
                </a:solidFill>
              </a:defRPr>
            </a:lvl5pPr>
            <a:lvl6pPr marL="0" lvl="5" indent="0" algn="r">
              <a:lnSpc>
                <a:spcPct val="100000"/>
              </a:lnSpc>
              <a:spcBef>
                <a:spcPts val="0"/>
              </a:spcBef>
              <a:spcAft>
                <a:spcPts val="0"/>
              </a:spcAft>
              <a:buClr>
                <a:schemeClr val="accent1"/>
              </a:buClr>
              <a:buSzPts val="2000"/>
              <a:buFont typeface="Century Gothic"/>
              <a:buNone/>
              <a:defRPr sz="2000">
                <a:solidFill>
                  <a:schemeClr val="accent1"/>
                </a:solidFill>
              </a:defRPr>
            </a:lvl6pPr>
            <a:lvl7pPr marL="0" lvl="6" indent="0" algn="r">
              <a:lnSpc>
                <a:spcPct val="100000"/>
              </a:lnSpc>
              <a:spcBef>
                <a:spcPts val="0"/>
              </a:spcBef>
              <a:spcAft>
                <a:spcPts val="0"/>
              </a:spcAft>
              <a:buClr>
                <a:schemeClr val="accent1"/>
              </a:buClr>
              <a:buSzPts val="2000"/>
              <a:buFont typeface="Century Gothic"/>
              <a:buNone/>
              <a:defRPr sz="2000">
                <a:solidFill>
                  <a:schemeClr val="accent1"/>
                </a:solidFill>
              </a:defRPr>
            </a:lvl7pPr>
            <a:lvl8pPr marL="0" lvl="7" indent="0" algn="r">
              <a:lnSpc>
                <a:spcPct val="100000"/>
              </a:lnSpc>
              <a:spcBef>
                <a:spcPts val="0"/>
              </a:spcBef>
              <a:spcAft>
                <a:spcPts val="0"/>
              </a:spcAft>
              <a:buClr>
                <a:schemeClr val="accent1"/>
              </a:buClr>
              <a:buSzPts val="2000"/>
              <a:buFont typeface="Century Gothic"/>
              <a:buNone/>
              <a:defRPr sz="2000">
                <a:solidFill>
                  <a:schemeClr val="accent1"/>
                </a:solidFill>
              </a:defRPr>
            </a:lvl8pPr>
            <a:lvl9pPr marL="0" lvl="8" indent="0" algn="r">
              <a:lnSpc>
                <a:spcPct val="100000"/>
              </a:lnSpc>
              <a:spcBef>
                <a:spcPts val="0"/>
              </a:spcBef>
              <a:spcAft>
                <a:spcPts val="0"/>
              </a:spcAft>
              <a:buClr>
                <a:schemeClr val="accent1"/>
              </a:buClr>
              <a:buSzPts val="2000"/>
              <a:buFont typeface="Century Gothic"/>
              <a:buNone/>
              <a:defRPr sz="2000">
                <a:solidFill>
                  <a:schemeClr val="accen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tx">
  <p:cSld name="TITLE_AND_BODY">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809999" y="447188"/>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lvl1pPr lvl="0" algn="l">
              <a:lnSpc>
                <a:spcPct val="100000"/>
              </a:lnSpc>
              <a:spcBef>
                <a:spcPts val="0"/>
              </a:spcBef>
              <a:spcAft>
                <a:spcPts val="0"/>
              </a:spcAft>
              <a:buClr>
                <a:srgbClr val="FEFEFE"/>
              </a:buClr>
              <a:buSzPts val="4000"/>
              <a:buFont typeface="Helvetica Neue"/>
              <a:buNone/>
              <a:defRPr sz="4000">
                <a:latin typeface="Helvetica Neue"/>
                <a:ea typeface="Helvetica Neue"/>
                <a:cs typeface="Helvetica Neue"/>
                <a:sym typeface="Helvetica Neue"/>
              </a:defRPr>
            </a:lvl1pPr>
            <a:lvl2pPr lvl="1" algn="l">
              <a:lnSpc>
                <a:spcPct val="100000"/>
              </a:lnSpc>
              <a:spcBef>
                <a:spcPts val="0"/>
              </a:spcBef>
              <a:spcAft>
                <a:spcPts val="0"/>
              </a:spcAft>
              <a:buClr>
                <a:srgbClr val="FEFEFE"/>
              </a:buClr>
              <a:buSzPts val="1800"/>
              <a:buNone/>
              <a:defRPr/>
            </a:lvl2pPr>
            <a:lvl3pPr lvl="2" algn="l">
              <a:lnSpc>
                <a:spcPct val="100000"/>
              </a:lnSpc>
              <a:spcBef>
                <a:spcPts val="0"/>
              </a:spcBef>
              <a:spcAft>
                <a:spcPts val="0"/>
              </a:spcAft>
              <a:buClr>
                <a:srgbClr val="FEFEFE"/>
              </a:buClr>
              <a:buSzPts val="1800"/>
              <a:buNone/>
              <a:defRPr/>
            </a:lvl3pPr>
            <a:lvl4pPr lvl="3" algn="l">
              <a:lnSpc>
                <a:spcPct val="100000"/>
              </a:lnSpc>
              <a:spcBef>
                <a:spcPts val="0"/>
              </a:spcBef>
              <a:spcAft>
                <a:spcPts val="0"/>
              </a:spcAft>
              <a:buClr>
                <a:srgbClr val="FEFEFE"/>
              </a:buClr>
              <a:buSzPts val="1800"/>
              <a:buNone/>
              <a:defRPr/>
            </a:lvl4pPr>
            <a:lvl5pPr lvl="4" algn="l">
              <a:lnSpc>
                <a:spcPct val="100000"/>
              </a:lnSpc>
              <a:spcBef>
                <a:spcPts val="0"/>
              </a:spcBef>
              <a:spcAft>
                <a:spcPts val="0"/>
              </a:spcAft>
              <a:buClr>
                <a:srgbClr val="FEFEFE"/>
              </a:buClr>
              <a:buSzPts val="1800"/>
              <a:buNone/>
              <a:defRPr/>
            </a:lvl5pPr>
            <a:lvl6pPr lvl="5" algn="l">
              <a:lnSpc>
                <a:spcPct val="100000"/>
              </a:lnSpc>
              <a:spcBef>
                <a:spcPts val="0"/>
              </a:spcBef>
              <a:spcAft>
                <a:spcPts val="0"/>
              </a:spcAft>
              <a:buClr>
                <a:srgbClr val="FEFEFE"/>
              </a:buClr>
              <a:buSzPts val="1800"/>
              <a:buNone/>
              <a:defRPr/>
            </a:lvl6pPr>
            <a:lvl7pPr lvl="6" algn="l">
              <a:lnSpc>
                <a:spcPct val="100000"/>
              </a:lnSpc>
              <a:spcBef>
                <a:spcPts val="0"/>
              </a:spcBef>
              <a:spcAft>
                <a:spcPts val="0"/>
              </a:spcAft>
              <a:buClr>
                <a:srgbClr val="FEFEFE"/>
              </a:buClr>
              <a:buSzPts val="1800"/>
              <a:buNone/>
              <a:defRPr/>
            </a:lvl7pPr>
            <a:lvl8pPr lvl="7" algn="l">
              <a:lnSpc>
                <a:spcPct val="100000"/>
              </a:lnSpc>
              <a:spcBef>
                <a:spcPts val="0"/>
              </a:spcBef>
              <a:spcAft>
                <a:spcPts val="0"/>
              </a:spcAft>
              <a:buClr>
                <a:srgbClr val="FEFEFE"/>
              </a:buClr>
              <a:buSzPts val="1800"/>
              <a:buNone/>
              <a:defRPr/>
            </a:lvl8pPr>
            <a:lvl9pPr lvl="8" algn="l">
              <a:lnSpc>
                <a:spcPct val="100000"/>
              </a:lnSpc>
              <a:spcBef>
                <a:spcPts val="0"/>
              </a:spcBef>
              <a:spcAft>
                <a:spcPts val="0"/>
              </a:spcAft>
              <a:buClr>
                <a:srgbClr val="FEFEFE"/>
              </a:buClr>
              <a:buSzPts val="1800"/>
              <a:buNone/>
              <a:defRPr/>
            </a:lvl9pPr>
          </a:lstStyle>
          <a:p>
            <a:endParaRPr/>
          </a:p>
        </p:txBody>
      </p:sp>
      <p:sp>
        <p:nvSpPr>
          <p:cNvPr id="22" name="Google Shape;22;p28"/>
          <p:cNvSpPr txBox="1">
            <a:spLocks noGrp="1"/>
          </p:cNvSpPr>
          <p:nvPr>
            <p:ph type="body" idx="1"/>
          </p:nvPr>
        </p:nvSpPr>
        <p:spPr>
          <a:xfrm>
            <a:off x="818712" y="2222287"/>
            <a:ext cx="10554575" cy="3636512"/>
          </a:xfrm>
          <a:prstGeom prst="rect">
            <a:avLst/>
          </a:prstGeom>
          <a:noFill/>
          <a:ln>
            <a:noFill/>
          </a:ln>
          <a:effectLst>
            <a:outerShdw blurRad="50800" rotWithShape="0">
              <a:srgbClr val="000000">
                <a:alpha val="40000"/>
              </a:srgbClr>
            </a:outerShdw>
          </a:effectLst>
        </p:spPr>
        <p:txBody>
          <a:bodyPr spcFirstLastPara="1" wrap="square" lIns="45700" tIns="45700" rIns="45700" bIns="45700" anchor="ctr" anchorCtr="0">
            <a:normAutofit/>
          </a:bodyPr>
          <a:lstStyle>
            <a:lvl1pPr marL="457200" lvl="0" indent="-381000" algn="l">
              <a:lnSpc>
                <a:spcPct val="100000"/>
              </a:lnSpc>
              <a:spcBef>
                <a:spcPts val="600"/>
              </a:spcBef>
              <a:spcAft>
                <a:spcPts val="0"/>
              </a:spcAft>
              <a:buSzPts val="2400"/>
              <a:buFont typeface="SimSun"/>
              <a:buChar char=""/>
              <a:defRPr sz="2400">
                <a:latin typeface="SimSun"/>
                <a:ea typeface="SimSun"/>
                <a:cs typeface="SimSun"/>
                <a:sym typeface="SimSun"/>
              </a:defRPr>
            </a:lvl1pPr>
            <a:lvl2pPr marL="914400" lvl="1" indent="-355600" algn="l">
              <a:lnSpc>
                <a:spcPct val="100000"/>
              </a:lnSpc>
              <a:spcBef>
                <a:spcPts val="600"/>
              </a:spcBef>
              <a:spcAft>
                <a:spcPts val="0"/>
              </a:spcAft>
              <a:buSzPts val="2000"/>
              <a:buFont typeface="SimSun"/>
              <a:buChar char=""/>
              <a:defRPr>
                <a:latin typeface="SimSun"/>
                <a:ea typeface="SimSun"/>
                <a:cs typeface="SimSun"/>
                <a:sym typeface="SimSun"/>
              </a:defRPr>
            </a:lvl2pPr>
            <a:lvl3pPr marL="1371600" lvl="2" indent="-342900" algn="l">
              <a:lnSpc>
                <a:spcPct val="100000"/>
              </a:lnSpc>
              <a:spcBef>
                <a:spcPts val="600"/>
              </a:spcBef>
              <a:spcAft>
                <a:spcPts val="0"/>
              </a:spcAft>
              <a:buSzPts val="1800"/>
              <a:buFont typeface="SimSun"/>
              <a:buChar char=""/>
              <a:defRPr>
                <a:latin typeface="SimSun"/>
                <a:ea typeface="SimSun"/>
                <a:cs typeface="SimSun"/>
                <a:sym typeface="SimSun"/>
              </a:defRPr>
            </a:lvl3pPr>
            <a:lvl4pPr marL="1828800" lvl="3" indent="-342900" algn="l">
              <a:lnSpc>
                <a:spcPct val="100000"/>
              </a:lnSpc>
              <a:spcBef>
                <a:spcPts val="600"/>
              </a:spcBef>
              <a:spcAft>
                <a:spcPts val="0"/>
              </a:spcAft>
              <a:buSzPts val="1800"/>
              <a:buFont typeface="SimSun"/>
              <a:buChar char=""/>
              <a:defRPr>
                <a:latin typeface="SimSun"/>
                <a:ea typeface="SimSun"/>
                <a:cs typeface="SimSun"/>
                <a:sym typeface="SimSun"/>
              </a:defRPr>
            </a:lvl4pPr>
            <a:lvl5pPr marL="2286000" lvl="4" indent="-342900" algn="l">
              <a:lnSpc>
                <a:spcPct val="100000"/>
              </a:lnSpc>
              <a:spcBef>
                <a:spcPts val="600"/>
              </a:spcBef>
              <a:spcAft>
                <a:spcPts val="0"/>
              </a:spcAft>
              <a:buSzPts val="1800"/>
              <a:buFont typeface="SimSun"/>
              <a:buChar char=""/>
              <a:defRPr>
                <a:latin typeface="SimSun"/>
                <a:ea typeface="SimSun"/>
                <a:cs typeface="SimSun"/>
                <a:sym typeface="SimSun"/>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0"/>
              </a:spcAft>
              <a:buSzPts val="1800"/>
              <a:buChar char=""/>
              <a:defRPr/>
            </a:lvl9pPr>
          </a:lstStyle>
          <a:p>
            <a:endParaRPr/>
          </a:p>
        </p:txBody>
      </p:sp>
      <p:sp>
        <p:nvSpPr>
          <p:cNvPr id="23" name="Google Shape;23;p28"/>
          <p:cNvSpPr txBox="1">
            <a:spLocks noGrp="1"/>
          </p:cNvSpPr>
          <p:nvPr>
            <p:ph type="sldNum" idx="12"/>
          </p:nvPr>
        </p:nvSpPr>
        <p:spPr>
          <a:xfrm>
            <a:off x="11424652" y="6080087"/>
            <a:ext cx="315835" cy="326401"/>
          </a:xfrm>
          <a:prstGeom prst="rect">
            <a:avLst/>
          </a:prstGeom>
          <a:noFill/>
          <a:ln>
            <a:noFill/>
          </a:ln>
        </p:spPr>
        <p:txBody>
          <a:bodyPr spcFirstLastPara="1" wrap="square" lIns="10800" tIns="10800" rIns="10800" bIns="10800" anchor="b" anchorCtr="0">
            <a:spAutoFit/>
          </a:bodyPr>
          <a:lstStyle>
            <a:lvl1pPr marL="0" lvl="0" indent="0" algn="r">
              <a:lnSpc>
                <a:spcPct val="100000"/>
              </a:lnSpc>
              <a:spcBef>
                <a:spcPts val="0"/>
              </a:spcBef>
              <a:spcAft>
                <a:spcPts val="0"/>
              </a:spcAft>
              <a:buClr>
                <a:schemeClr val="accent1"/>
              </a:buClr>
              <a:buSzPts val="2000"/>
              <a:buFont typeface="Century Gothic"/>
              <a:buNone/>
              <a:defRPr sz="2000">
                <a:solidFill>
                  <a:schemeClr val="accent1"/>
                </a:solidFill>
              </a:defRPr>
            </a:lvl1pPr>
            <a:lvl2pPr marL="0" lvl="1" indent="0" algn="r">
              <a:lnSpc>
                <a:spcPct val="100000"/>
              </a:lnSpc>
              <a:spcBef>
                <a:spcPts val="0"/>
              </a:spcBef>
              <a:spcAft>
                <a:spcPts val="0"/>
              </a:spcAft>
              <a:buClr>
                <a:schemeClr val="accent1"/>
              </a:buClr>
              <a:buSzPts val="2000"/>
              <a:buFont typeface="Century Gothic"/>
              <a:buNone/>
              <a:defRPr sz="2000">
                <a:solidFill>
                  <a:schemeClr val="accent1"/>
                </a:solidFill>
              </a:defRPr>
            </a:lvl2pPr>
            <a:lvl3pPr marL="0" lvl="2" indent="0" algn="r">
              <a:lnSpc>
                <a:spcPct val="100000"/>
              </a:lnSpc>
              <a:spcBef>
                <a:spcPts val="0"/>
              </a:spcBef>
              <a:spcAft>
                <a:spcPts val="0"/>
              </a:spcAft>
              <a:buClr>
                <a:schemeClr val="accent1"/>
              </a:buClr>
              <a:buSzPts val="2000"/>
              <a:buFont typeface="Century Gothic"/>
              <a:buNone/>
              <a:defRPr sz="2000">
                <a:solidFill>
                  <a:schemeClr val="accent1"/>
                </a:solidFill>
              </a:defRPr>
            </a:lvl3pPr>
            <a:lvl4pPr marL="0" lvl="3" indent="0" algn="r">
              <a:lnSpc>
                <a:spcPct val="100000"/>
              </a:lnSpc>
              <a:spcBef>
                <a:spcPts val="0"/>
              </a:spcBef>
              <a:spcAft>
                <a:spcPts val="0"/>
              </a:spcAft>
              <a:buClr>
                <a:schemeClr val="accent1"/>
              </a:buClr>
              <a:buSzPts val="2000"/>
              <a:buFont typeface="Century Gothic"/>
              <a:buNone/>
              <a:defRPr sz="2000">
                <a:solidFill>
                  <a:schemeClr val="accent1"/>
                </a:solidFill>
              </a:defRPr>
            </a:lvl4pPr>
            <a:lvl5pPr marL="0" lvl="4" indent="0" algn="r">
              <a:lnSpc>
                <a:spcPct val="100000"/>
              </a:lnSpc>
              <a:spcBef>
                <a:spcPts val="0"/>
              </a:spcBef>
              <a:spcAft>
                <a:spcPts val="0"/>
              </a:spcAft>
              <a:buClr>
                <a:schemeClr val="accent1"/>
              </a:buClr>
              <a:buSzPts val="2000"/>
              <a:buFont typeface="Century Gothic"/>
              <a:buNone/>
              <a:defRPr sz="2000">
                <a:solidFill>
                  <a:schemeClr val="accent1"/>
                </a:solidFill>
              </a:defRPr>
            </a:lvl5pPr>
            <a:lvl6pPr marL="0" lvl="5" indent="0" algn="r">
              <a:lnSpc>
                <a:spcPct val="100000"/>
              </a:lnSpc>
              <a:spcBef>
                <a:spcPts val="0"/>
              </a:spcBef>
              <a:spcAft>
                <a:spcPts val="0"/>
              </a:spcAft>
              <a:buClr>
                <a:schemeClr val="accent1"/>
              </a:buClr>
              <a:buSzPts val="2000"/>
              <a:buFont typeface="Century Gothic"/>
              <a:buNone/>
              <a:defRPr sz="2000">
                <a:solidFill>
                  <a:schemeClr val="accent1"/>
                </a:solidFill>
              </a:defRPr>
            </a:lvl6pPr>
            <a:lvl7pPr marL="0" lvl="6" indent="0" algn="r">
              <a:lnSpc>
                <a:spcPct val="100000"/>
              </a:lnSpc>
              <a:spcBef>
                <a:spcPts val="0"/>
              </a:spcBef>
              <a:spcAft>
                <a:spcPts val="0"/>
              </a:spcAft>
              <a:buClr>
                <a:schemeClr val="accent1"/>
              </a:buClr>
              <a:buSzPts val="2000"/>
              <a:buFont typeface="Century Gothic"/>
              <a:buNone/>
              <a:defRPr sz="2000">
                <a:solidFill>
                  <a:schemeClr val="accent1"/>
                </a:solidFill>
              </a:defRPr>
            </a:lvl7pPr>
            <a:lvl8pPr marL="0" lvl="7" indent="0" algn="r">
              <a:lnSpc>
                <a:spcPct val="100000"/>
              </a:lnSpc>
              <a:spcBef>
                <a:spcPts val="0"/>
              </a:spcBef>
              <a:spcAft>
                <a:spcPts val="0"/>
              </a:spcAft>
              <a:buClr>
                <a:schemeClr val="accent1"/>
              </a:buClr>
              <a:buSzPts val="2000"/>
              <a:buFont typeface="Century Gothic"/>
              <a:buNone/>
              <a:defRPr sz="2000">
                <a:solidFill>
                  <a:schemeClr val="accent1"/>
                </a:solidFill>
              </a:defRPr>
            </a:lvl8pPr>
            <a:lvl9pPr marL="0" lvl="8" indent="0" algn="r">
              <a:lnSpc>
                <a:spcPct val="100000"/>
              </a:lnSpc>
              <a:spcBef>
                <a:spcPts val="0"/>
              </a:spcBef>
              <a:spcAft>
                <a:spcPts val="0"/>
              </a:spcAft>
              <a:buClr>
                <a:schemeClr val="accent1"/>
              </a:buClr>
              <a:buSzPts val="2000"/>
              <a:buFont typeface="Century Gothic"/>
              <a:buNone/>
              <a:defRPr sz="2000">
                <a:solidFill>
                  <a:schemeClr val="accen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0">
  <p:cSld name="Title and Content 0">
    <p:bg>
      <p:bgPr>
        <a:solidFill>
          <a:srgbClr val="FFFFFF"/>
        </a:solidFill>
        <a:effectLst/>
      </p:bgPr>
    </p:bg>
    <p:spTree>
      <p:nvGrpSpPr>
        <p:cNvPr id="1" name="Shape 24"/>
        <p:cNvGrpSpPr/>
        <p:nvPr/>
      </p:nvGrpSpPr>
      <p:grpSpPr>
        <a:xfrm>
          <a:off x="0" y="0"/>
          <a:ext cx="0" cy="0"/>
          <a:chOff x="0" y="0"/>
          <a:chExt cx="0" cy="0"/>
        </a:xfrm>
      </p:grpSpPr>
      <p:sp>
        <p:nvSpPr>
          <p:cNvPr id="25" name="Google Shape;25;p29"/>
          <p:cNvSpPr txBox="1">
            <a:spLocks noGrp="1"/>
          </p:cNvSpPr>
          <p:nvPr>
            <p:ph type="title"/>
          </p:nvPr>
        </p:nvSpPr>
        <p:spPr>
          <a:xfrm>
            <a:off x="809999" y="447188"/>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lvl1pPr lvl="0" algn="l">
              <a:lnSpc>
                <a:spcPct val="100000"/>
              </a:lnSpc>
              <a:spcBef>
                <a:spcPts val="0"/>
              </a:spcBef>
              <a:spcAft>
                <a:spcPts val="0"/>
              </a:spcAft>
              <a:buClr>
                <a:srgbClr val="FEFEFE"/>
              </a:buClr>
              <a:buSzPts val="1800"/>
              <a:buNone/>
              <a:defRPr/>
            </a:lvl1pPr>
            <a:lvl2pPr lvl="1" algn="l">
              <a:lnSpc>
                <a:spcPct val="100000"/>
              </a:lnSpc>
              <a:spcBef>
                <a:spcPts val="0"/>
              </a:spcBef>
              <a:spcAft>
                <a:spcPts val="0"/>
              </a:spcAft>
              <a:buClr>
                <a:srgbClr val="FEFEFE"/>
              </a:buClr>
              <a:buSzPts val="1800"/>
              <a:buNone/>
              <a:defRPr/>
            </a:lvl2pPr>
            <a:lvl3pPr lvl="2" algn="l">
              <a:lnSpc>
                <a:spcPct val="100000"/>
              </a:lnSpc>
              <a:spcBef>
                <a:spcPts val="0"/>
              </a:spcBef>
              <a:spcAft>
                <a:spcPts val="0"/>
              </a:spcAft>
              <a:buClr>
                <a:srgbClr val="FEFEFE"/>
              </a:buClr>
              <a:buSzPts val="1800"/>
              <a:buNone/>
              <a:defRPr/>
            </a:lvl3pPr>
            <a:lvl4pPr lvl="3" algn="l">
              <a:lnSpc>
                <a:spcPct val="100000"/>
              </a:lnSpc>
              <a:spcBef>
                <a:spcPts val="0"/>
              </a:spcBef>
              <a:spcAft>
                <a:spcPts val="0"/>
              </a:spcAft>
              <a:buClr>
                <a:srgbClr val="FEFEFE"/>
              </a:buClr>
              <a:buSzPts val="1800"/>
              <a:buNone/>
              <a:defRPr/>
            </a:lvl4pPr>
            <a:lvl5pPr lvl="4" algn="l">
              <a:lnSpc>
                <a:spcPct val="100000"/>
              </a:lnSpc>
              <a:spcBef>
                <a:spcPts val="0"/>
              </a:spcBef>
              <a:spcAft>
                <a:spcPts val="0"/>
              </a:spcAft>
              <a:buClr>
                <a:srgbClr val="FEFEFE"/>
              </a:buClr>
              <a:buSzPts val="1800"/>
              <a:buNone/>
              <a:defRPr/>
            </a:lvl5pPr>
            <a:lvl6pPr lvl="5" algn="l">
              <a:lnSpc>
                <a:spcPct val="100000"/>
              </a:lnSpc>
              <a:spcBef>
                <a:spcPts val="0"/>
              </a:spcBef>
              <a:spcAft>
                <a:spcPts val="0"/>
              </a:spcAft>
              <a:buClr>
                <a:srgbClr val="FEFEFE"/>
              </a:buClr>
              <a:buSzPts val="1800"/>
              <a:buNone/>
              <a:defRPr/>
            </a:lvl6pPr>
            <a:lvl7pPr lvl="6" algn="l">
              <a:lnSpc>
                <a:spcPct val="100000"/>
              </a:lnSpc>
              <a:spcBef>
                <a:spcPts val="0"/>
              </a:spcBef>
              <a:spcAft>
                <a:spcPts val="0"/>
              </a:spcAft>
              <a:buClr>
                <a:srgbClr val="FEFEFE"/>
              </a:buClr>
              <a:buSzPts val="1800"/>
              <a:buNone/>
              <a:defRPr/>
            </a:lvl7pPr>
            <a:lvl8pPr lvl="7" algn="l">
              <a:lnSpc>
                <a:spcPct val="100000"/>
              </a:lnSpc>
              <a:spcBef>
                <a:spcPts val="0"/>
              </a:spcBef>
              <a:spcAft>
                <a:spcPts val="0"/>
              </a:spcAft>
              <a:buClr>
                <a:srgbClr val="FEFEFE"/>
              </a:buClr>
              <a:buSzPts val="1800"/>
              <a:buNone/>
              <a:defRPr/>
            </a:lvl8pPr>
            <a:lvl9pPr lvl="8" algn="l">
              <a:lnSpc>
                <a:spcPct val="100000"/>
              </a:lnSpc>
              <a:spcBef>
                <a:spcPts val="0"/>
              </a:spcBef>
              <a:spcAft>
                <a:spcPts val="0"/>
              </a:spcAft>
              <a:buClr>
                <a:srgbClr val="FEFEFE"/>
              </a:buClr>
              <a:buSzPts val="1800"/>
              <a:buNone/>
              <a:defRPr/>
            </a:lvl9pPr>
          </a:lstStyle>
          <a:p>
            <a:endParaRPr/>
          </a:p>
        </p:txBody>
      </p:sp>
      <p:sp>
        <p:nvSpPr>
          <p:cNvPr id="26" name="Google Shape;26;p29"/>
          <p:cNvSpPr txBox="1">
            <a:spLocks noGrp="1"/>
          </p:cNvSpPr>
          <p:nvPr>
            <p:ph type="body" idx="1"/>
          </p:nvPr>
        </p:nvSpPr>
        <p:spPr>
          <a:xfrm>
            <a:off x="818712" y="2222287"/>
            <a:ext cx="10554575" cy="3636512"/>
          </a:xfrm>
          <a:prstGeom prst="rect">
            <a:avLst/>
          </a:prstGeom>
          <a:noFill/>
          <a:ln>
            <a:noFill/>
          </a:ln>
          <a:effectLst>
            <a:outerShdw blurRad="50800" rotWithShape="0">
              <a:srgbClr val="000000">
                <a:alpha val="40000"/>
              </a:srgbClr>
            </a:outerShdw>
          </a:effectLst>
        </p:spPr>
        <p:txBody>
          <a:bodyPr spcFirstLastPara="1" wrap="square" lIns="45700" tIns="45700" rIns="45700" bIns="45700" anchor="ctr" anchorCtr="0">
            <a:normAutofit/>
          </a:bodyPr>
          <a:lstStyle>
            <a:lvl1pPr marL="457200" lvl="0" indent="-381000" algn="l">
              <a:lnSpc>
                <a:spcPct val="100000"/>
              </a:lnSpc>
              <a:spcBef>
                <a:spcPts val="600"/>
              </a:spcBef>
              <a:spcAft>
                <a:spcPts val="0"/>
              </a:spcAft>
              <a:buSzPts val="2400"/>
              <a:buFont typeface="SimSun"/>
              <a:buChar char=""/>
              <a:defRPr>
                <a:solidFill>
                  <a:srgbClr val="000000"/>
                </a:solidFill>
              </a:defRPr>
            </a:lvl1pPr>
            <a:lvl2pPr marL="914400" lvl="1" indent="-355600" algn="l">
              <a:lnSpc>
                <a:spcPct val="100000"/>
              </a:lnSpc>
              <a:spcBef>
                <a:spcPts val="600"/>
              </a:spcBef>
              <a:spcAft>
                <a:spcPts val="0"/>
              </a:spcAft>
              <a:buSzPts val="2000"/>
              <a:buFont typeface="SimSun"/>
              <a:buChar char=""/>
              <a:defRPr>
                <a:solidFill>
                  <a:srgbClr val="000000"/>
                </a:solidFill>
              </a:defRPr>
            </a:lvl2pPr>
            <a:lvl3pPr marL="1371600" lvl="2" indent="-342900" algn="l">
              <a:lnSpc>
                <a:spcPct val="100000"/>
              </a:lnSpc>
              <a:spcBef>
                <a:spcPts val="600"/>
              </a:spcBef>
              <a:spcAft>
                <a:spcPts val="0"/>
              </a:spcAft>
              <a:buSzPts val="1800"/>
              <a:buFont typeface="SimSun"/>
              <a:buChar char=""/>
              <a:defRPr>
                <a:solidFill>
                  <a:srgbClr val="000000"/>
                </a:solidFill>
              </a:defRPr>
            </a:lvl3pPr>
            <a:lvl4pPr marL="1828800" lvl="3" indent="-342900" algn="l">
              <a:lnSpc>
                <a:spcPct val="100000"/>
              </a:lnSpc>
              <a:spcBef>
                <a:spcPts val="600"/>
              </a:spcBef>
              <a:spcAft>
                <a:spcPts val="0"/>
              </a:spcAft>
              <a:buSzPts val="1800"/>
              <a:buFont typeface="SimSun"/>
              <a:buChar char=""/>
              <a:defRPr>
                <a:solidFill>
                  <a:srgbClr val="000000"/>
                </a:solidFill>
              </a:defRPr>
            </a:lvl4pPr>
            <a:lvl5pPr marL="2286000" lvl="4" indent="-342900" algn="l">
              <a:lnSpc>
                <a:spcPct val="100000"/>
              </a:lnSpc>
              <a:spcBef>
                <a:spcPts val="600"/>
              </a:spcBef>
              <a:spcAft>
                <a:spcPts val="0"/>
              </a:spcAft>
              <a:buSzPts val="1800"/>
              <a:buFont typeface="SimSun"/>
              <a:buChar char=""/>
              <a:defRPr>
                <a:solidFill>
                  <a:srgbClr val="000000"/>
                </a:solidFill>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0"/>
              </a:spcAft>
              <a:buSzPts val="1800"/>
              <a:buChar char=""/>
              <a:defRPr/>
            </a:lvl9pPr>
          </a:lstStyle>
          <a:p>
            <a:endParaRPr/>
          </a:p>
        </p:txBody>
      </p:sp>
      <p:sp>
        <p:nvSpPr>
          <p:cNvPr id="27" name="Google Shape;27;p29"/>
          <p:cNvSpPr txBox="1">
            <a:spLocks noGrp="1"/>
          </p:cNvSpPr>
          <p:nvPr>
            <p:ph type="sldNum" idx="12"/>
          </p:nvPr>
        </p:nvSpPr>
        <p:spPr>
          <a:xfrm>
            <a:off x="11424652" y="6080087"/>
            <a:ext cx="315835" cy="326401"/>
          </a:xfrm>
          <a:prstGeom prst="rect">
            <a:avLst/>
          </a:prstGeom>
          <a:noFill/>
          <a:ln>
            <a:noFill/>
          </a:ln>
        </p:spPr>
        <p:txBody>
          <a:bodyPr spcFirstLastPara="1" wrap="square" lIns="10800" tIns="10800" rIns="10800" bIns="10800" anchor="b" anchorCtr="0">
            <a:spAutoFit/>
          </a:bodyPr>
          <a:lstStyle>
            <a:lvl1pPr marL="0" lvl="0" indent="0" algn="r">
              <a:lnSpc>
                <a:spcPct val="100000"/>
              </a:lnSpc>
              <a:spcBef>
                <a:spcPts val="0"/>
              </a:spcBef>
              <a:spcAft>
                <a:spcPts val="0"/>
              </a:spcAft>
              <a:buClr>
                <a:schemeClr val="accent1"/>
              </a:buClr>
              <a:buSzPts val="2000"/>
              <a:buFont typeface="Century Gothic"/>
              <a:buNone/>
              <a:defRPr sz="2000">
                <a:solidFill>
                  <a:schemeClr val="accent1"/>
                </a:solidFill>
              </a:defRPr>
            </a:lvl1pPr>
            <a:lvl2pPr marL="0" lvl="1" indent="0" algn="r">
              <a:lnSpc>
                <a:spcPct val="100000"/>
              </a:lnSpc>
              <a:spcBef>
                <a:spcPts val="0"/>
              </a:spcBef>
              <a:spcAft>
                <a:spcPts val="0"/>
              </a:spcAft>
              <a:buClr>
                <a:schemeClr val="accent1"/>
              </a:buClr>
              <a:buSzPts val="2000"/>
              <a:buFont typeface="Century Gothic"/>
              <a:buNone/>
              <a:defRPr sz="2000">
                <a:solidFill>
                  <a:schemeClr val="accent1"/>
                </a:solidFill>
              </a:defRPr>
            </a:lvl2pPr>
            <a:lvl3pPr marL="0" lvl="2" indent="0" algn="r">
              <a:lnSpc>
                <a:spcPct val="100000"/>
              </a:lnSpc>
              <a:spcBef>
                <a:spcPts val="0"/>
              </a:spcBef>
              <a:spcAft>
                <a:spcPts val="0"/>
              </a:spcAft>
              <a:buClr>
                <a:schemeClr val="accent1"/>
              </a:buClr>
              <a:buSzPts val="2000"/>
              <a:buFont typeface="Century Gothic"/>
              <a:buNone/>
              <a:defRPr sz="2000">
                <a:solidFill>
                  <a:schemeClr val="accent1"/>
                </a:solidFill>
              </a:defRPr>
            </a:lvl3pPr>
            <a:lvl4pPr marL="0" lvl="3" indent="0" algn="r">
              <a:lnSpc>
                <a:spcPct val="100000"/>
              </a:lnSpc>
              <a:spcBef>
                <a:spcPts val="0"/>
              </a:spcBef>
              <a:spcAft>
                <a:spcPts val="0"/>
              </a:spcAft>
              <a:buClr>
                <a:schemeClr val="accent1"/>
              </a:buClr>
              <a:buSzPts val="2000"/>
              <a:buFont typeface="Century Gothic"/>
              <a:buNone/>
              <a:defRPr sz="2000">
                <a:solidFill>
                  <a:schemeClr val="accent1"/>
                </a:solidFill>
              </a:defRPr>
            </a:lvl4pPr>
            <a:lvl5pPr marL="0" lvl="4" indent="0" algn="r">
              <a:lnSpc>
                <a:spcPct val="100000"/>
              </a:lnSpc>
              <a:spcBef>
                <a:spcPts val="0"/>
              </a:spcBef>
              <a:spcAft>
                <a:spcPts val="0"/>
              </a:spcAft>
              <a:buClr>
                <a:schemeClr val="accent1"/>
              </a:buClr>
              <a:buSzPts val="2000"/>
              <a:buFont typeface="Century Gothic"/>
              <a:buNone/>
              <a:defRPr sz="2000">
                <a:solidFill>
                  <a:schemeClr val="accent1"/>
                </a:solidFill>
              </a:defRPr>
            </a:lvl5pPr>
            <a:lvl6pPr marL="0" lvl="5" indent="0" algn="r">
              <a:lnSpc>
                <a:spcPct val="100000"/>
              </a:lnSpc>
              <a:spcBef>
                <a:spcPts val="0"/>
              </a:spcBef>
              <a:spcAft>
                <a:spcPts val="0"/>
              </a:spcAft>
              <a:buClr>
                <a:schemeClr val="accent1"/>
              </a:buClr>
              <a:buSzPts val="2000"/>
              <a:buFont typeface="Century Gothic"/>
              <a:buNone/>
              <a:defRPr sz="2000">
                <a:solidFill>
                  <a:schemeClr val="accent1"/>
                </a:solidFill>
              </a:defRPr>
            </a:lvl6pPr>
            <a:lvl7pPr marL="0" lvl="6" indent="0" algn="r">
              <a:lnSpc>
                <a:spcPct val="100000"/>
              </a:lnSpc>
              <a:spcBef>
                <a:spcPts val="0"/>
              </a:spcBef>
              <a:spcAft>
                <a:spcPts val="0"/>
              </a:spcAft>
              <a:buClr>
                <a:schemeClr val="accent1"/>
              </a:buClr>
              <a:buSzPts val="2000"/>
              <a:buFont typeface="Century Gothic"/>
              <a:buNone/>
              <a:defRPr sz="2000">
                <a:solidFill>
                  <a:schemeClr val="accent1"/>
                </a:solidFill>
              </a:defRPr>
            </a:lvl7pPr>
            <a:lvl8pPr marL="0" lvl="7" indent="0" algn="r">
              <a:lnSpc>
                <a:spcPct val="100000"/>
              </a:lnSpc>
              <a:spcBef>
                <a:spcPts val="0"/>
              </a:spcBef>
              <a:spcAft>
                <a:spcPts val="0"/>
              </a:spcAft>
              <a:buClr>
                <a:schemeClr val="accent1"/>
              </a:buClr>
              <a:buSzPts val="2000"/>
              <a:buFont typeface="Century Gothic"/>
              <a:buNone/>
              <a:defRPr sz="2000">
                <a:solidFill>
                  <a:schemeClr val="accent1"/>
                </a:solidFill>
              </a:defRPr>
            </a:lvl8pPr>
            <a:lvl9pPr marL="0" lvl="8" indent="0" algn="r">
              <a:lnSpc>
                <a:spcPct val="100000"/>
              </a:lnSpc>
              <a:spcBef>
                <a:spcPts val="0"/>
              </a:spcBef>
              <a:spcAft>
                <a:spcPts val="0"/>
              </a:spcAft>
              <a:buClr>
                <a:schemeClr val="accent1"/>
              </a:buClr>
              <a:buSzPts val="2000"/>
              <a:buFont typeface="Century Gothic"/>
              <a:buNone/>
              <a:defRPr sz="2000">
                <a:solidFill>
                  <a:schemeClr val="accen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p:cSld name="两栏内容">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809999" y="447188"/>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lvl1pPr lvl="0" algn="l">
              <a:lnSpc>
                <a:spcPct val="100000"/>
              </a:lnSpc>
              <a:spcBef>
                <a:spcPts val="0"/>
              </a:spcBef>
              <a:spcAft>
                <a:spcPts val="0"/>
              </a:spcAft>
              <a:buClr>
                <a:srgbClr val="FEFEFE"/>
              </a:buClr>
              <a:buSzPts val="1800"/>
              <a:buNone/>
              <a:defRPr/>
            </a:lvl1pPr>
            <a:lvl2pPr lvl="1" algn="l">
              <a:lnSpc>
                <a:spcPct val="100000"/>
              </a:lnSpc>
              <a:spcBef>
                <a:spcPts val="0"/>
              </a:spcBef>
              <a:spcAft>
                <a:spcPts val="0"/>
              </a:spcAft>
              <a:buClr>
                <a:srgbClr val="FEFEFE"/>
              </a:buClr>
              <a:buSzPts val="1800"/>
              <a:buNone/>
              <a:defRPr/>
            </a:lvl2pPr>
            <a:lvl3pPr lvl="2" algn="l">
              <a:lnSpc>
                <a:spcPct val="100000"/>
              </a:lnSpc>
              <a:spcBef>
                <a:spcPts val="0"/>
              </a:spcBef>
              <a:spcAft>
                <a:spcPts val="0"/>
              </a:spcAft>
              <a:buClr>
                <a:srgbClr val="FEFEFE"/>
              </a:buClr>
              <a:buSzPts val="1800"/>
              <a:buNone/>
              <a:defRPr/>
            </a:lvl3pPr>
            <a:lvl4pPr lvl="3" algn="l">
              <a:lnSpc>
                <a:spcPct val="100000"/>
              </a:lnSpc>
              <a:spcBef>
                <a:spcPts val="0"/>
              </a:spcBef>
              <a:spcAft>
                <a:spcPts val="0"/>
              </a:spcAft>
              <a:buClr>
                <a:srgbClr val="FEFEFE"/>
              </a:buClr>
              <a:buSzPts val="1800"/>
              <a:buNone/>
              <a:defRPr/>
            </a:lvl4pPr>
            <a:lvl5pPr lvl="4" algn="l">
              <a:lnSpc>
                <a:spcPct val="100000"/>
              </a:lnSpc>
              <a:spcBef>
                <a:spcPts val="0"/>
              </a:spcBef>
              <a:spcAft>
                <a:spcPts val="0"/>
              </a:spcAft>
              <a:buClr>
                <a:srgbClr val="FEFEFE"/>
              </a:buClr>
              <a:buSzPts val="1800"/>
              <a:buNone/>
              <a:defRPr/>
            </a:lvl5pPr>
            <a:lvl6pPr lvl="5" algn="l">
              <a:lnSpc>
                <a:spcPct val="100000"/>
              </a:lnSpc>
              <a:spcBef>
                <a:spcPts val="0"/>
              </a:spcBef>
              <a:spcAft>
                <a:spcPts val="0"/>
              </a:spcAft>
              <a:buClr>
                <a:srgbClr val="FEFEFE"/>
              </a:buClr>
              <a:buSzPts val="1800"/>
              <a:buNone/>
              <a:defRPr/>
            </a:lvl6pPr>
            <a:lvl7pPr lvl="6" algn="l">
              <a:lnSpc>
                <a:spcPct val="100000"/>
              </a:lnSpc>
              <a:spcBef>
                <a:spcPts val="0"/>
              </a:spcBef>
              <a:spcAft>
                <a:spcPts val="0"/>
              </a:spcAft>
              <a:buClr>
                <a:srgbClr val="FEFEFE"/>
              </a:buClr>
              <a:buSzPts val="1800"/>
              <a:buNone/>
              <a:defRPr/>
            </a:lvl7pPr>
            <a:lvl8pPr lvl="7" algn="l">
              <a:lnSpc>
                <a:spcPct val="100000"/>
              </a:lnSpc>
              <a:spcBef>
                <a:spcPts val="0"/>
              </a:spcBef>
              <a:spcAft>
                <a:spcPts val="0"/>
              </a:spcAft>
              <a:buClr>
                <a:srgbClr val="FEFEFE"/>
              </a:buClr>
              <a:buSzPts val="1800"/>
              <a:buNone/>
              <a:defRPr/>
            </a:lvl8pPr>
            <a:lvl9pPr lvl="8" algn="l">
              <a:lnSpc>
                <a:spcPct val="100000"/>
              </a:lnSpc>
              <a:spcBef>
                <a:spcPts val="0"/>
              </a:spcBef>
              <a:spcAft>
                <a:spcPts val="0"/>
              </a:spcAft>
              <a:buClr>
                <a:srgbClr val="FEFEFE"/>
              </a:buClr>
              <a:buSzPts val="1800"/>
              <a:buNone/>
              <a:defRPr/>
            </a:lvl9pPr>
          </a:lstStyle>
          <a:p>
            <a:endParaRPr/>
          </a:p>
        </p:txBody>
      </p:sp>
      <p:sp>
        <p:nvSpPr>
          <p:cNvPr id="30" name="Google Shape;30;p30"/>
          <p:cNvSpPr txBox="1">
            <a:spLocks noGrp="1"/>
          </p:cNvSpPr>
          <p:nvPr>
            <p:ph type="body" idx="1"/>
          </p:nvPr>
        </p:nvSpPr>
        <p:spPr>
          <a:xfrm>
            <a:off x="818712" y="2222287"/>
            <a:ext cx="5185874" cy="3638764"/>
          </a:xfrm>
          <a:prstGeom prst="rect">
            <a:avLst/>
          </a:prstGeom>
          <a:noFill/>
          <a:ln>
            <a:noFill/>
          </a:ln>
          <a:effectLst>
            <a:outerShdw blurRad="50800" rotWithShape="0">
              <a:srgbClr val="000000">
                <a:alpha val="40000"/>
              </a:srgbClr>
            </a:outerShdw>
          </a:effectLst>
        </p:spPr>
        <p:txBody>
          <a:bodyPr spcFirstLastPara="1" wrap="square" lIns="45700" tIns="45700" rIns="45700" bIns="45700" anchor="ctr" anchorCtr="0">
            <a:normAutofit/>
          </a:bodyPr>
          <a:lstStyle>
            <a:lvl1pPr marL="457200" lvl="0" indent="-342900" algn="l">
              <a:lnSpc>
                <a:spcPct val="100000"/>
              </a:lnSpc>
              <a:spcBef>
                <a:spcPts val="6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0"/>
              </a:spcAft>
              <a:buSzPts val="1800"/>
              <a:buChar char=""/>
              <a:defRPr/>
            </a:lvl9pPr>
          </a:lstStyle>
          <a:p>
            <a:endParaRPr/>
          </a:p>
        </p:txBody>
      </p:sp>
      <p:sp>
        <p:nvSpPr>
          <p:cNvPr id="31" name="Google Shape;31;p30"/>
          <p:cNvSpPr txBox="1">
            <a:spLocks noGrp="1"/>
          </p:cNvSpPr>
          <p:nvPr>
            <p:ph type="sldNum" idx="12"/>
          </p:nvPr>
        </p:nvSpPr>
        <p:spPr>
          <a:xfrm>
            <a:off x="11424652" y="6080087"/>
            <a:ext cx="315835" cy="326401"/>
          </a:xfrm>
          <a:prstGeom prst="rect">
            <a:avLst/>
          </a:prstGeom>
          <a:noFill/>
          <a:ln>
            <a:noFill/>
          </a:ln>
        </p:spPr>
        <p:txBody>
          <a:bodyPr spcFirstLastPara="1" wrap="square" lIns="10800" tIns="10800" rIns="10800" bIns="10800" anchor="b" anchorCtr="0">
            <a:spAutoFit/>
          </a:bodyPr>
          <a:lstStyle>
            <a:lvl1pPr marL="0" lvl="0" indent="0" algn="r">
              <a:lnSpc>
                <a:spcPct val="100000"/>
              </a:lnSpc>
              <a:spcBef>
                <a:spcPts val="0"/>
              </a:spcBef>
              <a:spcAft>
                <a:spcPts val="0"/>
              </a:spcAft>
              <a:buClr>
                <a:schemeClr val="accent1"/>
              </a:buClr>
              <a:buSzPts val="2000"/>
              <a:buFont typeface="Century Gothic"/>
              <a:buNone/>
              <a:defRPr sz="2000">
                <a:solidFill>
                  <a:schemeClr val="accent1"/>
                </a:solidFill>
              </a:defRPr>
            </a:lvl1pPr>
            <a:lvl2pPr marL="0" lvl="1" indent="0" algn="r">
              <a:lnSpc>
                <a:spcPct val="100000"/>
              </a:lnSpc>
              <a:spcBef>
                <a:spcPts val="0"/>
              </a:spcBef>
              <a:spcAft>
                <a:spcPts val="0"/>
              </a:spcAft>
              <a:buClr>
                <a:schemeClr val="accent1"/>
              </a:buClr>
              <a:buSzPts val="2000"/>
              <a:buFont typeface="Century Gothic"/>
              <a:buNone/>
              <a:defRPr sz="2000">
                <a:solidFill>
                  <a:schemeClr val="accent1"/>
                </a:solidFill>
              </a:defRPr>
            </a:lvl2pPr>
            <a:lvl3pPr marL="0" lvl="2" indent="0" algn="r">
              <a:lnSpc>
                <a:spcPct val="100000"/>
              </a:lnSpc>
              <a:spcBef>
                <a:spcPts val="0"/>
              </a:spcBef>
              <a:spcAft>
                <a:spcPts val="0"/>
              </a:spcAft>
              <a:buClr>
                <a:schemeClr val="accent1"/>
              </a:buClr>
              <a:buSzPts val="2000"/>
              <a:buFont typeface="Century Gothic"/>
              <a:buNone/>
              <a:defRPr sz="2000">
                <a:solidFill>
                  <a:schemeClr val="accent1"/>
                </a:solidFill>
              </a:defRPr>
            </a:lvl3pPr>
            <a:lvl4pPr marL="0" lvl="3" indent="0" algn="r">
              <a:lnSpc>
                <a:spcPct val="100000"/>
              </a:lnSpc>
              <a:spcBef>
                <a:spcPts val="0"/>
              </a:spcBef>
              <a:spcAft>
                <a:spcPts val="0"/>
              </a:spcAft>
              <a:buClr>
                <a:schemeClr val="accent1"/>
              </a:buClr>
              <a:buSzPts val="2000"/>
              <a:buFont typeface="Century Gothic"/>
              <a:buNone/>
              <a:defRPr sz="2000">
                <a:solidFill>
                  <a:schemeClr val="accent1"/>
                </a:solidFill>
              </a:defRPr>
            </a:lvl4pPr>
            <a:lvl5pPr marL="0" lvl="4" indent="0" algn="r">
              <a:lnSpc>
                <a:spcPct val="100000"/>
              </a:lnSpc>
              <a:spcBef>
                <a:spcPts val="0"/>
              </a:spcBef>
              <a:spcAft>
                <a:spcPts val="0"/>
              </a:spcAft>
              <a:buClr>
                <a:schemeClr val="accent1"/>
              </a:buClr>
              <a:buSzPts val="2000"/>
              <a:buFont typeface="Century Gothic"/>
              <a:buNone/>
              <a:defRPr sz="2000">
                <a:solidFill>
                  <a:schemeClr val="accent1"/>
                </a:solidFill>
              </a:defRPr>
            </a:lvl5pPr>
            <a:lvl6pPr marL="0" lvl="5" indent="0" algn="r">
              <a:lnSpc>
                <a:spcPct val="100000"/>
              </a:lnSpc>
              <a:spcBef>
                <a:spcPts val="0"/>
              </a:spcBef>
              <a:spcAft>
                <a:spcPts val="0"/>
              </a:spcAft>
              <a:buClr>
                <a:schemeClr val="accent1"/>
              </a:buClr>
              <a:buSzPts val="2000"/>
              <a:buFont typeface="Century Gothic"/>
              <a:buNone/>
              <a:defRPr sz="2000">
                <a:solidFill>
                  <a:schemeClr val="accent1"/>
                </a:solidFill>
              </a:defRPr>
            </a:lvl6pPr>
            <a:lvl7pPr marL="0" lvl="6" indent="0" algn="r">
              <a:lnSpc>
                <a:spcPct val="100000"/>
              </a:lnSpc>
              <a:spcBef>
                <a:spcPts val="0"/>
              </a:spcBef>
              <a:spcAft>
                <a:spcPts val="0"/>
              </a:spcAft>
              <a:buClr>
                <a:schemeClr val="accent1"/>
              </a:buClr>
              <a:buSzPts val="2000"/>
              <a:buFont typeface="Century Gothic"/>
              <a:buNone/>
              <a:defRPr sz="2000">
                <a:solidFill>
                  <a:schemeClr val="accent1"/>
                </a:solidFill>
              </a:defRPr>
            </a:lvl7pPr>
            <a:lvl8pPr marL="0" lvl="7" indent="0" algn="r">
              <a:lnSpc>
                <a:spcPct val="100000"/>
              </a:lnSpc>
              <a:spcBef>
                <a:spcPts val="0"/>
              </a:spcBef>
              <a:spcAft>
                <a:spcPts val="0"/>
              </a:spcAft>
              <a:buClr>
                <a:schemeClr val="accent1"/>
              </a:buClr>
              <a:buSzPts val="2000"/>
              <a:buFont typeface="Century Gothic"/>
              <a:buNone/>
              <a:defRPr sz="2000">
                <a:solidFill>
                  <a:schemeClr val="accent1"/>
                </a:solidFill>
              </a:defRPr>
            </a:lvl8pPr>
            <a:lvl9pPr marL="0" lvl="8" indent="0" algn="r">
              <a:lnSpc>
                <a:spcPct val="100000"/>
              </a:lnSpc>
              <a:spcBef>
                <a:spcPts val="0"/>
              </a:spcBef>
              <a:spcAft>
                <a:spcPts val="0"/>
              </a:spcAft>
              <a:buClr>
                <a:schemeClr val="accent1"/>
              </a:buClr>
              <a:buSzPts val="2000"/>
              <a:buFont typeface="Century Gothic"/>
              <a:buNone/>
              <a:defRPr sz="2000">
                <a:solidFill>
                  <a:schemeClr val="accen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p:cSld name="比较">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809999" y="447188"/>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lvl1pPr lvl="0" algn="l">
              <a:lnSpc>
                <a:spcPct val="100000"/>
              </a:lnSpc>
              <a:spcBef>
                <a:spcPts val="0"/>
              </a:spcBef>
              <a:spcAft>
                <a:spcPts val="0"/>
              </a:spcAft>
              <a:buClr>
                <a:srgbClr val="FEFEFE"/>
              </a:buClr>
              <a:buSzPts val="1800"/>
              <a:buNone/>
              <a:defRPr/>
            </a:lvl1pPr>
            <a:lvl2pPr lvl="1" algn="l">
              <a:lnSpc>
                <a:spcPct val="100000"/>
              </a:lnSpc>
              <a:spcBef>
                <a:spcPts val="0"/>
              </a:spcBef>
              <a:spcAft>
                <a:spcPts val="0"/>
              </a:spcAft>
              <a:buClr>
                <a:srgbClr val="FEFEFE"/>
              </a:buClr>
              <a:buSzPts val="1800"/>
              <a:buNone/>
              <a:defRPr/>
            </a:lvl2pPr>
            <a:lvl3pPr lvl="2" algn="l">
              <a:lnSpc>
                <a:spcPct val="100000"/>
              </a:lnSpc>
              <a:spcBef>
                <a:spcPts val="0"/>
              </a:spcBef>
              <a:spcAft>
                <a:spcPts val="0"/>
              </a:spcAft>
              <a:buClr>
                <a:srgbClr val="FEFEFE"/>
              </a:buClr>
              <a:buSzPts val="1800"/>
              <a:buNone/>
              <a:defRPr/>
            </a:lvl3pPr>
            <a:lvl4pPr lvl="3" algn="l">
              <a:lnSpc>
                <a:spcPct val="100000"/>
              </a:lnSpc>
              <a:spcBef>
                <a:spcPts val="0"/>
              </a:spcBef>
              <a:spcAft>
                <a:spcPts val="0"/>
              </a:spcAft>
              <a:buClr>
                <a:srgbClr val="FEFEFE"/>
              </a:buClr>
              <a:buSzPts val="1800"/>
              <a:buNone/>
              <a:defRPr/>
            </a:lvl4pPr>
            <a:lvl5pPr lvl="4" algn="l">
              <a:lnSpc>
                <a:spcPct val="100000"/>
              </a:lnSpc>
              <a:spcBef>
                <a:spcPts val="0"/>
              </a:spcBef>
              <a:spcAft>
                <a:spcPts val="0"/>
              </a:spcAft>
              <a:buClr>
                <a:srgbClr val="FEFEFE"/>
              </a:buClr>
              <a:buSzPts val="1800"/>
              <a:buNone/>
              <a:defRPr/>
            </a:lvl5pPr>
            <a:lvl6pPr lvl="5" algn="l">
              <a:lnSpc>
                <a:spcPct val="100000"/>
              </a:lnSpc>
              <a:spcBef>
                <a:spcPts val="0"/>
              </a:spcBef>
              <a:spcAft>
                <a:spcPts val="0"/>
              </a:spcAft>
              <a:buClr>
                <a:srgbClr val="FEFEFE"/>
              </a:buClr>
              <a:buSzPts val="1800"/>
              <a:buNone/>
              <a:defRPr/>
            </a:lvl6pPr>
            <a:lvl7pPr lvl="6" algn="l">
              <a:lnSpc>
                <a:spcPct val="100000"/>
              </a:lnSpc>
              <a:spcBef>
                <a:spcPts val="0"/>
              </a:spcBef>
              <a:spcAft>
                <a:spcPts val="0"/>
              </a:spcAft>
              <a:buClr>
                <a:srgbClr val="FEFEFE"/>
              </a:buClr>
              <a:buSzPts val="1800"/>
              <a:buNone/>
              <a:defRPr/>
            </a:lvl7pPr>
            <a:lvl8pPr lvl="7" algn="l">
              <a:lnSpc>
                <a:spcPct val="100000"/>
              </a:lnSpc>
              <a:spcBef>
                <a:spcPts val="0"/>
              </a:spcBef>
              <a:spcAft>
                <a:spcPts val="0"/>
              </a:spcAft>
              <a:buClr>
                <a:srgbClr val="FEFEFE"/>
              </a:buClr>
              <a:buSzPts val="1800"/>
              <a:buNone/>
              <a:defRPr/>
            </a:lvl8pPr>
            <a:lvl9pPr lvl="8" algn="l">
              <a:lnSpc>
                <a:spcPct val="100000"/>
              </a:lnSpc>
              <a:spcBef>
                <a:spcPts val="0"/>
              </a:spcBef>
              <a:spcAft>
                <a:spcPts val="0"/>
              </a:spcAft>
              <a:buClr>
                <a:srgbClr val="FEFEFE"/>
              </a:buClr>
              <a:buSzPts val="1800"/>
              <a:buNone/>
              <a:defRPr/>
            </a:lvl9pPr>
          </a:lstStyle>
          <a:p>
            <a:endParaRPr/>
          </a:p>
        </p:txBody>
      </p:sp>
      <p:sp>
        <p:nvSpPr>
          <p:cNvPr id="34" name="Google Shape;34;p31"/>
          <p:cNvSpPr txBox="1">
            <a:spLocks noGrp="1"/>
          </p:cNvSpPr>
          <p:nvPr>
            <p:ph type="body" idx="1"/>
          </p:nvPr>
        </p:nvSpPr>
        <p:spPr>
          <a:xfrm>
            <a:off x="814727" y="2174875"/>
            <a:ext cx="5189858" cy="576263"/>
          </a:xfrm>
          <a:prstGeom prst="rect">
            <a:avLst/>
          </a:prstGeom>
          <a:noFill/>
          <a:ln>
            <a:noFill/>
          </a:ln>
          <a:effectLst>
            <a:outerShdw blurRad="50800" rotWithShape="0">
              <a:srgbClr val="000000">
                <a:alpha val="40000"/>
              </a:srgbClr>
            </a:outerShdw>
          </a:effectLst>
        </p:spPr>
        <p:txBody>
          <a:bodyPr spcFirstLastPara="1" wrap="square" lIns="45700" tIns="45700" rIns="45700" bIns="45700" anchor="b" anchorCtr="0">
            <a:normAutofit/>
          </a:bodyPr>
          <a:lstStyle>
            <a:lvl1pPr marL="457200" lvl="0" indent="-228600" algn="ctr">
              <a:lnSpc>
                <a:spcPct val="100000"/>
              </a:lnSpc>
              <a:spcBef>
                <a:spcPts val="600"/>
              </a:spcBef>
              <a:spcAft>
                <a:spcPts val="0"/>
              </a:spcAft>
              <a:buClr>
                <a:srgbClr val="FFFFFF"/>
              </a:buClr>
              <a:buSzPts val="2000"/>
              <a:buFont typeface="SimSun"/>
              <a:buNone/>
              <a:defRPr sz="2000"/>
            </a:lvl1pPr>
            <a:lvl2pPr marL="914400" lvl="1" indent="-228600" algn="ctr">
              <a:lnSpc>
                <a:spcPct val="100000"/>
              </a:lnSpc>
              <a:spcBef>
                <a:spcPts val="600"/>
              </a:spcBef>
              <a:spcAft>
                <a:spcPts val="0"/>
              </a:spcAft>
              <a:buClr>
                <a:srgbClr val="FFFFFF"/>
              </a:buClr>
              <a:buSzPts val="2000"/>
              <a:buFont typeface="SimSun"/>
              <a:buNone/>
              <a:defRPr sz="2000"/>
            </a:lvl2pPr>
            <a:lvl3pPr marL="1371600" lvl="2" indent="-228600" algn="ctr">
              <a:lnSpc>
                <a:spcPct val="100000"/>
              </a:lnSpc>
              <a:spcBef>
                <a:spcPts val="600"/>
              </a:spcBef>
              <a:spcAft>
                <a:spcPts val="0"/>
              </a:spcAft>
              <a:buClr>
                <a:srgbClr val="FFFFFF"/>
              </a:buClr>
              <a:buSzPts val="2000"/>
              <a:buFont typeface="SimSun"/>
              <a:buNone/>
              <a:defRPr sz="2000"/>
            </a:lvl3pPr>
            <a:lvl4pPr marL="1828800" lvl="3" indent="-228600" algn="ctr">
              <a:lnSpc>
                <a:spcPct val="100000"/>
              </a:lnSpc>
              <a:spcBef>
                <a:spcPts val="600"/>
              </a:spcBef>
              <a:spcAft>
                <a:spcPts val="0"/>
              </a:spcAft>
              <a:buClr>
                <a:srgbClr val="FFFFFF"/>
              </a:buClr>
              <a:buSzPts val="2000"/>
              <a:buFont typeface="SimSun"/>
              <a:buNone/>
              <a:defRPr sz="2000"/>
            </a:lvl4pPr>
            <a:lvl5pPr marL="2286000" lvl="4" indent="-228600" algn="ctr">
              <a:lnSpc>
                <a:spcPct val="100000"/>
              </a:lnSpc>
              <a:spcBef>
                <a:spcPts val="600"/>
              </a:spcBef>
              <a:spcAft>
                <a:spcPts val="0"/>
              </a:spcAft>
              <a:buClr>
                <a:srgbClr val="FFFFFF"/>
              </a:buClr>
              <a:buSzPts val="2000"/>
              <a:buFont typeface="SimSun"/>
              <a:buNone/>
              <a:defRPr sz="2000"/>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0"/>
              </a:spcAft>
              <a:buSzPts val="1800"/>
              <a:buChar char=""/>
              <a:defRPr/>
            </a:lvl9pPr>
          </a:lstStyle>
          <a:p>
            <a:endParaRPr/>
          </a:p>
        </p:txBody>
      </p:sp>
      <p:sp>
        <p:nvSpPr>
          <p:cNvPr id="35" name="Google Shape;35;p31"/>
          <p:cNvSpPr txBox="1">
            <a:spLocks noGrp="1"/>
          </p:cNvSpPr>
          <p:nvPr>
            <p:ph type="body" idx="2"/>
          </p:nvPr>
        </p:nvSpPr>
        <p:spPr>
          <a:xfrm>
            <a:off x="6187414" y="2174874"/>
            <a:ext cx="5194584" cy="576264"/>
          </a:xfrm>
          <a:prstGeom prst="rect">
            <a:avLst/>
          </a:prstGeom>
          <a:noFill/>
          <a:ln>
            <a:noFill/>
          </a:ln>
          <a:effectLst>
            <a:outerShdw blurRad="50800" rotWithShape="0">
              <a:srgbClr val="000000">
                <a:alpha val="40000"/>
              </a:srgbClr>
            </a:outerShdw>
          </a:effectLst>
        </p:spPr>
        <p:txBody>
          <a:bodyPr spcFirstLastPara="1" wrap="square" lIns="45700" tIns="45700" rIns="45700" bIns="45700" anchor="b" anchorCtr="0">
            <a:normAutofit/>
          </a:bodyPr>
          <a:lstStyle>
            <a:lvl1pPr marL="457200" lvl="0" indent="-342900" algn="l">
              <a:lnSpc>
                <a:spcPct val="100000"/>
              </a:lnSpc>
              <a:spcBef>
                <a:spcPts val="6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0"/>
              </a:spcAft>
              <a:buSzPts val="1800"/>
              <a:buChar char=""/>
              <a:defRPr/>
            </a:lvl9pPr>
          </a:lstStyle>
          <a:p>
            <a:endParaRPr/>
          </a:p>
        </p:txBody>
      </p:sp>
      <p:sp>
        <p:nvSpPr>
          <p:cNvPr id="36" name="Google Shape;36;p31"/>
          <p:cNvSpPr txBox="1">
            <a:spLocks noGrp="1"/>
          </p:cNvSpPr>
          <p:nvPr>
            <p:ph type="sldNum" idx="12"/>
          </p:nvPr>
        </p:nvSpPr>
        <p:spPr>
          <a:xfrm>
            <a:off x="11424652" y="6080087"/>
            <a:ext cx="315835" cy="326401"/>
          </a:xfrm>
          <a:prstGeom prst="rect">
            <a:avLst/>
          </a:prstGeom>
          <a:noFill/>
          <a:ln>
            <a:noFill/>
          </a:ln>
        </p:spPr>
        <p:txBody>
          <a:bodyPr spcFirstLastPara="1" wrap="square" lIns="10800" tIns="10800" rIns="10800" bIns="10800" anchor="b" anchorCtr="0">
            <a:spAutoFit/>
          </a:bodyPr>
          <a:lstStyle>
            <a:lvl1pPr marL="0" lvl="0" indent="0" algn="r">
              <a:lnSpc>
                <a:spcPct val="100000"/>
              </a:lnSpc>
              <a:spcBef>
                <a:spcPts val="0"/>
              </a:spcBef>
              <a:spcAft>
                <a:spcPts val="0"/>
              </a:spcAft>
              <a:buClr>
                <a:schemeClr val="accent1"/>
              </a:buClr>
              <a:buSzPts val="2000"/>
              <a:buFont typeface="Century Gothic"/>
              <a:buNone/>
              <a:defRPr sz="2000">
                <a:solidFill>
                  <a:schemeClr val="accent1"/>
                </a:solidFill>
              </a:defRPr>
            </a:lvl1pPr>
            <a:lvl2pPr marL="0" lvl="1" indent="0" algn="r">
              <a:lnSpc>
                <a:spcPct val="100000"/>
              </a:lnSpc>
              <a:spcBef>
                <a:spcPts val="0"/>
              </a:spcBef>
              <a:spcAft>
                <a:spcPts val="0"/>
              </a:spcAft>
              <a:buClr>
                <a:schemeClr val="accent1"/>
              </a:buClr>
              <a:buSzPts val="2000"/>
              <a:buFont typeface="Century Gothic"/>
              <a:buNone/>
              <a:defRPr sz="2000">
                <a:solidFill>
                  <a:schemeClr val="accent1"/>
                </a:solidFill>
              </a:defRPr>
            </a:lvl2pPr>
            <a:lvl3pPr marL="0" lvl="2" indent="0" algn="r">
              <a:lnSpc>
                <a:spcPct val="100000"/>
              </a:lnSpc>
              <a:spcBef>
                <a:spcPts val="0"/>
              </a:spcBef>
              <a:spcAft>
                <a:spcPts val="0"/>
              </a:spcAft>
              <a:buClr>
                <a:schemeClr val="accent1"/>
              </a:buClr>
              <a:buSzPts val="2000"/>
              <a:buFont typeface="Century Gothic"/>
              <a:buNone/>
              <a:defRPr sz="2000">
                <a:solidFill>
                  <a:schemeClr val="accent1"/>
                </a:solidFill>
              </a:defRPr>
            </a:lvl3pPr>
            <a:lvl4pPr marL="0" lvl="3" indent="0" algn="r">
              <a:lnSpc>
                <a:spcPct val="100000"/>
              </a:lnSpc>
              <a:spcBef>
                <a:spcPts val="0"/>
              </a:spcBef>
              <a:spcAft>
                <a:spcPts val="0"/>
              </a:spcAft>
              <a:buClr>
                <a:schemeClr val="accent1"/>
              </a:buClr>
              <a:buSzPts val="2000"/>
              <a:buFont typeface="Century Gothic"/>
              <a:buNone/>
              <a:defRPr sz="2000">
                <a:solidFill>
                  <a:schemeClr val="accent1"/>
                </a:solidFill>
              </a:defRPr>
            </a:lvl4pPr>
            <a:lvl5pPr marL="0" lvl="4" indent="0" algn="r">
              <a:lnSpc>
                <a:spcPct val="100000"/>
              </a:lnSpc>
              <a:spcBef>
                <a:spcPts val="0"/>
              </a:spcBef>
              <a:spcAft>
                <a:spcPts val="0"/>
              </a:spcAft>
              <a:buClr>
                <a:schemeClr val="accent1"/>
              </a:buClr>
              <a:buSzPts val="2000"/>
              <a:buFont typeface="Century Gothic"/>
              <a:buNone/>
              <a:defRPr sz="2000">
                <a:solidFill>
                  <a:schemeClr val="accent1"/>
                </a:solidFill>
              </a:defRPr>
            </a:lvl5pPr>
            <a:lvl6pPr marL="0" lvl="5" indent="0" algn="r">
              <a:lnSpc>
                <a:spcPct val="100000"/>
              </a:lnSpc>
              <a:spcBef>
                <a:spcPts val="0"/>
              </a:spcBef>
              <a:spcAft>
                <a:spcPts val="0"/>
              </a:spcAft>
              <a:buClr>
                <a:schemeClr val="accent1"/>
              </a:buClr>
              <a:buSzPts val="2000"/>
              <a:buFont typeface="Century Gothic"/>
              <a:buNone/>
              <a:defRPr sz="2000">
                <a:solidFill>
                  <a:schemeClr val="accent1"/>
                </a:solidFill>
              </a:defRPr>
            </a:lvl6pPr>
            <a:lvl7pPr marL="0" lvl="6" indent="0" algn="r">
              <a:lnSpc>
                <a:spcPct val="100000"/>
              </a:lnSpc>
              <a:spcBef>
                <a:spcPts val="0"/>
              </a:spcBef>
              <a:spcAft>
                <a:spcPts val="0"/>
              </a:spcAft>
              <a:buClr>
                <a:schemeClr val="accent1"/>
              </a:buClr>
              <a:buSzPts val="2000"/>
              <a:buFont typeface="Century Gothic"/>
              <a:buNone/>
              <a:defRPr sz="2000">
                <a:solidFill>
                  <a:schemeClr val="accent1"/>
                </a:solidFill>
              </a:defRPr>
            </a:lvl7pPr>
            <a:lvl8pPr marL="0" lvl="7" indent="0" algn="r">
              <a:lnSpc>
                <a:spcPct val="100000"/>
              </a:lnSpc>
              <a:spcBef>
                <a:spcPts val="0"/>
              </a:spcBef>
              <a:spcAft>
                <a:spcPts val="0"/>
              </a:spcAft>
              <a:buClr>
                <a:schemeClr val="accent1"/>
              </a:buClr>
              <a:buSzPts val="2000"/>
              <a:buFont typeface="Century Gothic"/>
              <a:buNone/>
              <a:defRPr sz="2000">
                <a:solidFill>
                  <a:schemeClr val="accent1"/>
                </a:solidFill>
              </a:defRPr>
            </a:lvl8pPr>
            <a:lvl9pPr marL="0" lvl="8" indent="0" algn="r">
              <a:lnSpc>
                <a:spcPct val="100000"/>
              </a:lnSpc>
              <a:spcBef>
                <a:spcPts val="0"/>
              </a:spcBef>
              <a:spcAft>
                <a:spcPts val="0"/>
              </a:spcAft>
              <a:buClr>
                <a:schemeClr val="accent1"/>
              </a:buClr>
              <a:buSzPts val="2000"/>
              <a:buFont typeface="Century Gothic"/>
              <a:buNone/>
              <a:defRPr sz="2000">
                <a:solidFill>
                  <a:schemeClr val="accen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p:cSld name="仅标题">
    <p:spTree>
      <p:nvGrpSpPr>
        <p:cNvPr id="1" name="Shape 37"/>
        <p:cNvGrpSpPr/>
        <p:nvPr/>
      </p:nvGrpSpPr>
      <p:grpSpPr>
        <a:xfrm>
          <a:off x="0" y="0"/>
          <a:ext cx="0" cy="0"/>
          <a:chOff x="0" y="0"/>
          <a:chExt cx="0" cy="0"/>
        </a:xfrm>
      </p:grpSpPr>
      <p:sp>
        <p:nvSpPr>
          <p:cNvPr id="38" name="Google Shape;38;p32"/>
          <p:cNvSpPr txBox="1">
            <a:spLocks noGrp="1"/>
          </p:cNvSpPr>
          <p:nvPr>
            <p:ph type="title"/>
          </p:nvPr>
        </p:nvSpPr>
        <p:spPr>
          <a:xfrm>
            <a:off x="809999" y="447188"/>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lvl1pPr lvl="0" algn="l">
              <a:lnSpc>
                <a:spcPct val="100000"/>
              </a:lnSpc>
              <a:spcBef>
                <a:spcPts val="0"/>
              </a:spcBef>
              <a:spcAft>
                <a:spcPts val="0"/>
              </a:spcAft>
              <a:buClr>
                <a:srgbClr val="FEFEFE"/>
              </a:buClr>
              <a:buSzPts val="1800"/>
              <a:buNone/>
              <a:defRPr/>
            </a:lvl1pPr>
            <a:lvl2pPr lvl="1" algn="l">
              <a:lnSpc>
                <a:spcPct val="100000"/>
              </a:lnSpc>
              <a:spcBef>
                <a:spcPts val="0"/>
              </a:spcBef>
              <a:spcAft>
                <a:spcPts val="0"/>
              </a:spcAft>
              <a:buClr>
                <a:srgbClr val="FEFEFE"/>
              </a:buClr>
              <a:buSzPts val="1800"/>
              <a:buNone/>
              <a:defRPr/>
            </a:lvl2pPr>
            <a:lvl3pPr lvl="2" algn="l">
              <a:lnSpc>
                <a:spcPct val="100000"/>
              </a:lnSpc>
              <a:spcBef>
                <a:spcPts val="0"/>
              </a:spcBef>
              <a:spcAft>
                <a:spcPts val="0"/>
              </a:spcAft>
              <a:buClr>
                <a:srgbClr val="FEFEFE"/>
              </a:buClr>
              <a:buSzPts val="1800"/>
              <a:buNone/>
              <a:defRPr/>
            </a:lvl3pPr>
            <a:lvl4pPr lvl="3" algn="l">
              <a:lnSpc>
                <a:spcPct val="100000"/>
              </a:lnSpc>
              <a:spcBef>
                <a:spcPts val="0"/>
              </a:spcBef>
              <a:spcAft>
                <a:spcPts val="0"/>
              </a:spcAft>
              <a:buClr>
                <a:srgbClr val="FEFEFE"/>
              </a:buClr>
              <a:buSzPts val="1800"/>
              <a:buNone/>
              <a:defRPr/>
            </a:lvl4pPr>
            <a:lvl5pPr lvl="4" algn="l">
              <a:lnSpc>
                <a:spcPct val="100000"/>
              </a:lnSpc>
              <a:spcBef>
                <a:spcPts val="0"/>
              </a:spcBef>
              <a:spcAft>
                <a:spcPts val="0"/>
              </a:spcAft>
              <a:buClr>
                <a:srgbClr val="FEFEFE"/>
              </a:buClr>
              <a:buSzPts val="1800"/>
              <a:buNone/>
              <a:defRPr/>
            </a:lvl5pPr>
            <a:lvl6pPr lvl="5" algn="l">
              <a:lnSpc>
                <a:spcPct val="100000"/>
              </a:lnSpc>
              <a:spcBef>
                <a:spcPts val="0"/>
              </a:spcBef>
              <a:spcAft>
                <a:spcPts val="0"/>
              </a:spcAft>
              <a:buClr>
                <a:srgbClr val="FEFEFE"/>
              </a:buClr>
              <a:buSzPts val="1800"/>
              <a:buNone/>
              <a:defRPr/>
            </a:lvl6pPr>
            <a:lvl7pPr lvl="6" algn="l">
              <a:lnSpc>
                <a:spcPct val="100000"/>
              </a:lnSpc>
              <a:spcBef>
                <a:spcPts val="0"/>
              </a:spcBef>
              <a:spcAft>
                <a:spcPts val="0"/>
              </a:spcAft>
              <a:buClr>
                <a:srgbClr val="FEFEFE"/>
              </a:buClr>
              <a:buSzPts val="1800"/>
              <a:buNone/>
              <a:defRPr/>
            </a:lvl7pPr>
            <a:lvl8pPr lvl="7" algn="l">
              <a:lnSpc>
                <a:spcPct val="100000"/>
              </a:lnSpc>
              <a:spcBef>
                <a:spcPts val="0"/>
              </a:spcBef>
              <a:spcAft>
                <a:spcPts val="0"/>
              </a:spcAft>
              <a:buClr>
                <a:srgbClr val="FEFEFE"/>
              </a:buClr>
              <a:buSzPts val="1800"/>
              <a:buNone/>
              <a:defRPr/>
            </a:lvl8pPr>
            <a:lvl9pPr lvl="8" algn="l">
              <a:lnSpc>
                <a:spcPct val="100000"/>
              </a:lnSpc>
              <a:spcBef>
                <a:spcPts val="0"/>
              </a:spcBef>
              <a:spcAft>
                <a:spcPts val="0"/>
              </a:spcAft>
              <a:buClr>
                <a:srgbClr val="FEFEFE"/>
              </a:buClr>
              <a:buSzPts val="1800"/>
              <a:buNone/>
              <a:defRPr/>
            </a:lvl9pPr>
          </a:lstStyle>
          <a:p>
            <a:endParaRPr/>
          </a:p>
        </p:txBody>
      </p:sp>
      <p:sp>
        <p:nvSpPr>
          <p:cNvPr id="39" name="Google Shape;39;p32"/>
          <p:cNvSpPr txBox="1">
            <a:spLocks noGrp="1"/>
          </p:cNvSpPr>
          <p:nvPr>
            <p:ph type="sldNum" idx="12"/>
          </p:nvPr>
        </p:nvSpPr>
        <p:spPr>
          <a:xfrm>
            <a:off x="11424652" y="6080087"/>
            <a:ext cx="315835" cy="326401"/>
          </a:xfrm>
          <a:prstGeom prst="rect">
            <a:avLst/>
          </a:prstGeom>
          <a:noFill/>
          <a:ln>
            <a:noFill/>
          </a:ln>
        </p:spPr>
        <p:txBody>
          <a:bodyPr spcFirstLastPara="1" wrap="square" lIns="10800" tIns="10800" rIns="10800" bIns="10800" anchor="b" anchorCtr="0">
            <a:spAutoFit/>
          </a:bodyPr>
          <a:lstStyle>
            <a:lvl1pPr marL="0" lvl="0" indent="0" algn="r">
              <a:lnSpc>
                <a:spcPct val="100000"/>
              </a:lnSpc>
              <a:spcBef>
                <a:spcPts val="0"/>
              </a:spcBef>
              <a:spcAft>
                <a:spcPts val="0"/>
              </a:spcAft>
              <a:buClr>
                <a:schemeClr val="accent1"/>
              </a:buClr>
              <a:buSzPts val="2000"/>
              <a:buFont typeface="Century Gothic"/>
              <a:buNone/>
              <a:defRPr sz="2000">
                <a:solidFill>
                  <a:schemeClr val="accent1"/>
                </a:solidFill>
              </a:defRPr>
            </a:lvl1pPr>
            <a:lvl2pPr marL="0" lvl="1" indent="0" algn="r">
              <a:lnSpc>
                <a:spcPct val="100000"/>
              </a:lnSpc>
              <a:spcBef>
                <a:spcPts val="0"/>
              </a:spcBef>
              <a:spcAft>
                <a:spcPts val="0"/>
              </a:spcAft>
              <a:buClr>
                <a:schemeClr val="accent1"/>
              </a:buClr>
              <a:buSzPts val="2000"/>
              <a:buFont typeface="Century Gothic"/>
              <a:buNone/>
              <a:defRPr sz="2000">
                <a:solidFill>
                  <a:schemeClr val="accent1"/>
                </a:solidFill>
              </a:defRPr>
            </a:lvl2pPr>
            <a:lvl3pPr marL="0" lvl="2" indent="0" algn="r">
              <a:lnSpc>
                <a:spcPct val="100000"/>
              </a:lnSpc>
              <a:spcBef>
                <a:spcPts val="0"/>
              </a:spcBef>
              <a:spcAft>
                <a:spcPts val="0"/>
              </a:spcAft>
              <a:buClr>
                <a:schemeClr val="accent1"/>
              </a:buClr>
              <a:buSzPts val="2000"/>
              <a:buFont typeface="Century Gothic"/>
              <a:buNone/>
              <a:defRPr sz="2000">
                <a:solidFill>
                  <a:schemeClr val="accent1"/>
                </a:solidFill>
              </a:defRPr>
            </a:lvl3pPr>
            <a:lvl4pPr marL="0" lvl="3" indent="0" algn="r">
              <a:lnSpc>
                <a:spcPct val="100000"/>
              </a:lnSpc>
              <a:spcBef>
                <a:spcPts val="0"/>
              </a:spcBef>
              <a:spcAft>
                <a:spcPts val="0"/>
              </a:spcAft>
              <a:buClr>
                <a:schemeClr val="accent1"/>
              </a:buClr>
              <a:buSzPts val="2000"/>
              <a:buFont typeface="Century Gothic"/>
              <a:buNone/>
              <a:defRPr sz="2000">
                <a:solidFill>
                  <a:schemeClr val="accent1"/>
                </a:solidFill>
              </a:defRPr>
            </a:lvl4pPr>
            <a:lvl5pPr marL="0" lvl="4" indent="0" algn="r">
              <a:lnSpc>
                <a:spcPct val="100000"/>
              </a:lnSpc>
              <a:spcBef>
                <a:spcPts val="0"/>
              </a:spcBef>
              <a:spcAft>
                <a:spcPts val="0"/>
              </a:spcAft>
              <a:buClr>
                <a:schemeClr val="accent1"/>
              </a:buClr>
              <a:buSzPts val="2000"/>
              <a:buFont typeface="Century Gothic"/>
              <a:buNone/>
              <a:defRPr sz="2000">
                <a:solidFill>
                  <a:schemeClr val="accent1"/>
                </a:solidFill>
              </a:defRPr>
            </a:lvl5pPr>
            <a:lvl6pPr marL="0" lvl="5" indent="0" algn="r">
              <a:lnSpc>
                <a:spcPct val="100000"/>
              </a:lnSpc>
              <a:spcBef>
                <a:spcPts val="0"/>
              </a:spcBef>
              <a:spcAft>
                <a:spcPts val="0"/>
              </a:spcAft>
              <a:buClr>
                <a:schemeClr val="accent1"/>
              </a:buClr>
              <a:buSzPts val="2000"/>
              <a:buFont typeface="Century Gothic"/>
              <a:buNone/>
              <a:defRPr sz="2000">
                <a:solidFill>
                  <a:schemeClr val="accent1"/>
                </a:solidFill>
              </a:defRPr>
            </a:lvl6pPr>
            <a:lvl7pPr marL="0" lvl="6" indent="0" algn="r">
              <a:lnSpc>
                <a:spcPct val="100000"/>
              </a:lnSpc>
              <a:spcBef>
                <a:spcPts val="0"/>
              </a:spcBef>
              <a:spcAft>
                <a:spcPts val="0"/>
              </a:spcAft>
              <a:buClr>
                <a:schemeClr val="accent1"/>
              </a:buClr>
              <a:buSzPts val="2000"/>
              <a:buFont typeface="Century Gothic"/>
              <a:buNone/>
              <a:defRPr sz="2000">
                <a:solidFill>
                  <a:schemeClr val="accent1"/>
                </a:solidFill>
              </a:defRPr>
            </a:lvl7pPr>
            <a:lvl8pPr marL="0" lvl="7" indent="0" algn="r">
              <a:lnSpc>
                <a:spcPct val="100000"/>
              </a:lnSpc>
              <a:spcBef>
                <a:spcPts val="0"/>
              </a:spcBef>
              <a:spcAft>
                <a:spcPts val="0"/>
              </a:spcAft>
              <a:buClr>
                <a:schemeClr val="accent1"/>
              </a:buClr>
              <a:buSzPts val="2000"/>
              <a:buFont typeface="Century Gothic"/>
              <a:buNone/>
              <a:defRPr sz="2000">
                <a:solidFill>
                  <a:schemeClr val="accent1"/>
                </a:solidFill>
              </a:defRPr>
            </a:lvl8pPr>
            <a:lvl9pPr marL="0" lvl="8" indent="0" algn="r">
              <a:lnSpc>
                <a:spcPct val="100000"/>
              </a:lnSpc>
              <a:spcBef>
                <a:spcPts val="0"/>
              </a:spcBef>
              <a:spcAft>
                <a:spcPts val="0"/>
              </a:spcAft>
              <a:buClr>
                <a:schemeClr val="accent1"/>
              </a:buClr>
              <a:buSzPts val="2000"/>
              <a:buFont typeface="Century Gothic"/>
              <a:buNone/>
              <a:defRPr sz="2000">
                <a:solidFill>
                  <a:schemeClr val="accen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40"/>
        <p:cNvGrpSpPr/>
        <p:nvPr/>
      </p:nvGrpSpPr>
      <p:grpSpPr>
        <a:xfrm>
          <a:off x="0" y="0"/>
          <a:ext cx="0" cy="0"/>
          <a:chOff x="0" y="0"/>
          <a:chExt cx="0" cy="0"/>
        </a:xfrm>
      </p:grpSpPr>
      <p:sp>
        <p:nvSpPr>
          <p:cNvPr id="41" name="Google Shape;41;p33"/>
          <p:cNvSpPr txBox="1">
            <a:spLocks noGrp="1"/>
          </p:cNvSpPr>
          <p:nvPr>
            <p:ph type="sldNum" idx="12"/>
          </p:nvPr>
        </p:nvSpPr>
        <p:spPr>
          <a:xfrm>
            <a:off x="11424652" y="6080087"/>
            <a:ext cx="315835" cy="326401"/>
          </a:xfrm>
          <a:prstGeom prst="rect">
            <a:avLst/>
          </a:prstGeom>
          <a:noFill/>
          <a:ln>
            <a:noFill/>
          </a:ln>
        </p:spPr>
        <p:txBody>
          <a:bodyPr spcFirstLastPara="1" wrap="square" lIns="10800" tIns="10800" rIns="10800" bIns="10800" anchor="b" anchorCtr="0">
            <a:spAutoFit/>
          </a:bodyPr>
          <a:lstStyle>
            <a:lvl1pPr marL="0" lvl="0" indent="0" algn="r">
              <a:lnSpc>
                <a:spcPct val="100000"/>
              </a:lnSpc>
              <a:spcBef>
                <a:spcPts val="0"/>
              </a:spcBef>
              <a:spcAft>
                <a:spcPts val="0"/>
              </a:spcAft>
              <a:buClr>
                <a:schemeClr val="accent1"/>
              </a:buClr>
              <a:buSzPts val="2000"/>
              <a:buFont typeface="Century Gothic"/>
              <a:buNone/>
              <a:defRPr sz="2000">
                <a:solidFill>
                  <a:schemeClr val="accent1"/>
                </a:solidFill>
              </a:defRPr>
            </a:lvl1pPr>
            <a:lvl2pPr marL="0" lvl="1" indent="0" algn="r">
              <a:lnSpc>
                <a:spcPct val="100000"/>
              </a:lnSpc>
              <a:spcBef>
                <a:spcPts val="0"/>
              </a:spcBef>
              <a:spcAft>
                <a:spcPts val="0"/>
              </a:spcAft>
              <a:buClr>
                <a:schemeClr val="accent1"/>
              </a:buClr>
              <a:buSzPts val="2000"/>
              <a:buFont typeface="Century Gothic"/>
              <a:buNone/>
              <a:defRPr sz="2000">
                <a:solidFill>
                  <a:schemeClr val="accent1"/>
                </a:solidFill>
              </a:defRPr>
            </a:lvl2pPr>
            <a:lvl3pPr marL="0" lvl="2" indent="0" algn="r">
              <a:lnSpc>
                <a:spcPct val="100000"/>
              </a:lnSpc>
              <a:spcBef>
                <a:spcPts val="0"/>
              </a:spcBef>
              <a:spcAft>
                <a:spcPts val="0"/>
              </a:spcAft>
              <a:buClr>
                <a:schemeClr val="accent1"/>
              </a:buClr>
              <a:buSzPts val="2000"/>
              <a:buFont typeface="Century Gothic"/>
              <a:buNone/>
              <a:defRPr sz="2000">
                <a:solidFill>
                  <a:schemeClr val="accent1"/>
                </a:solidFill>
              </a:defRPr>
            </a:lvl3pPr>
            <a:lvl4pPr marL="0" lvl="3" indent="0" algn="r">
              <a:lnSpc>
                <a:spcPct val="100000"/>
              </a:lnSpc>
              <a:spcBef>
                <a:spcPts val="0"/>
              </a:spcBef>
              <a:spcAft>
                <a:spcPts val="0"/>
              </a:spcAft>
              <a:buClr>
                <a:schemeClr val="accent1"/>
              </a:buClr>
              <a:buSzPts val="2000"/>
              <a:buFont typeface="Century Gothic"/>
              <a:buNone/>
              <a:defRPr sz="2000">
                <a:solidFill>
                  <a:schemeClr val="accent1"/>
                </a:solidFill>
              </a:defRPr>
            </a:lvl4pPr>
            <a:lvl5pPr marL="0" lvl="4" indent="0" algn="r">
              <a:lnSpc>
                <a:spcPct val="100000"/>
              </a:lnSpc>
              <a:spcBef>
                <a:spcPts val="0"/>
              </a:spcBef>
              <a:spcAft>
                <a:spcPts val="0"/>
              </a:spcAft>
              <a:buClr>
                <a:schemeClr val="accent1"/>
              </a:buClr>
              <a:buSzPts val="2000"/>
              <a:buFont typeface="Century Gothic"/>
              <a:buNone/>
              <a:defRPr sz="2000">
                <a:solidFill>
                  <a:schemeClr val="accent1"/>
                </a:solidFill>
              </a:defRPr>
            </a:lvl5pPr>
            <a:lvl6pPr marL="0" lvl="5" indent="0" algn="r">
              <a:lnSpc>
                <a:spcPct val="100000"/>
              </a:lnSpc>
              <a:spcBef>
                <a:spcPts val="0"/>
              </a:spcBef>
              <a:spcAft>
                <a:spcPts val="0"/>
              </a:spcAft>
              <a:buClr>
                <a:schemeClr val="accent1"/>
              </a:buClr>
              <a:buSzPts val="2000"/>
              <a:buFont typeface="Century Gothic"/>
              <a:buNone/>
              <a:defRPr sz="2000">
                <a:solidFill>
                  <a:schemeClr val="accent1"/>
                </a:solidFill>
              </a:defRPr>
            </a:lvl6pPr>
            <a:lvl7pPr marL="0" lvl="6" indent="0" algn="r">
              <a:lnSpc>
                <a:spcPct val="100000"/>
              </a:lnSpc>
              <a:spcBef>
                <a:spcPts val="0"/>
              </a:spcBef>
              <a:spcAft>
                <a:spcPts val="0"/>
              </a:spcAft>
              <a:buClr>
                <a:schemeClr val="accent1"/>
              </a:buClr>
              <a:buSzPts val="2000"/>
              <a:buFont typeface="Century Gothic"/>
              <a:buNone/>
              <a:defRPr sz="2000">
                <a:solidFill>
                  <a:schemeClr val="accent1"/>
                </a:solidFill>
              </a:defRPr>
            </a:lvl7pPr>
            <a:lvl8pPr marL="0" lvl="7" indent="0" algn="r">
              <a:lnSpc>
                <a:spcPct val="100000"/>
              </a:lnSpc>
              <a:spcBef>
                <a:spcPts val="0"/>
              </a:spcBef>
              <a:spcAft>
                <a:spcPts val="0"/>
              </a:spcAft>
              <a:buClr>
                <a:schemeClr val="accent1"/>
              </a:buClr>
              <a:buSzPts val="2000"/>
              <a:buFont typeface="Century Gothic"/>
              <a:buNone/>
              <a:defRPr sz="2000">
                <a:solidFill>
                  <a:schemeClr val="accent1"/>
                </a:solidFill>
              </a:defRPr>
            </a:lvl8pPr>
            <a:lvl9pPr marL="0" lvl="8" indent="0" algn="r">
              <a:lnSpc>
                <a:spcPct val="100000"/>
              </a:lnSpc>
              <a:spcBef>
                <a:spcPts val="0"/>
              </a:spcBef>
              <a:spcAft>
                <a:spcPts val="0"/>
              </a:spcAft>
              <a:buClr>
                <a:schemeClr val="accent1"/>
              </a:buClr>
              <a:buSzPts val="2000"/>
              <a:buFont typeface="Century Gothic"/>
              <a:buNone/>
              <a:defRPr sz="2000">
                <a:solidFill>
                  <a:schemeClr val="accen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内容与标题">
  <p:cSld name="内容与标题">
    <p:spTree>
      <p:nvGrpSpPr>
        <p:cNvPr id="1" name="Shape 42"/>
        <p:cNvGrpSpPr/>
        <p:nvPr/>
      </p:nvGrpSpPr>
      <p:grpSpPr>
        <a:xfrm>
          <a:off x="0" y="0"/>
          <a:ext cx="0" cy="0"/>
          <a:chOff x="0" y="0"/>
          <a:chExt cx="0" cy="0"/>
        </a:xfrm>
      </p:grpSpPr>
      <p:sp>
        <p:nvSpPr>
          <p:cNvPr id="43" name="Google Shape;43;p34"/>
          <p:cNvSpPr/>
          <p:nvPr/>
        </p:nvSpPr>
        <p:spPr>
          <a:xfrm>
            <a:off x="1073151" y="446087"/>
            <a:ext cx="3547533" cy="1814652"/>
          </a:xfrm>
          <a:custGeom>
            <a:avLst/>
            <a:gdLst/>
            <a:ahLst/>
            <a:cxnLst/>
            <a:rect l="l" t="t" r="r" b="b"/>
            <a:pathLst>
              <a:path w="21600" h="21600" extrusionOk="0">
                <a:moveTo>
                  <a:pt x="21319" y="0"/>
                </a:moveTo>
                <a:lnTo>
                  <a:pt x="217" y="0"/>
                </a:lnTo>
                <a:lnTo>
                  <a:pt x="166" y="37"/>
                </a:lnTo>
                <a:lnTo>
                  <a:pt x="128" y="75"/>
                </a:lnTo>
                <a:lnTo>
                  <a:pt x="77" y="112"/>
                </a:lnTo>
                <a:lnTo>
                  <a:pt x="51" y="187"/>
                </a:lnTo>
                <a:lnTo>
                  <a:pt x="26" y="243"/>
                </a:lnTo>
                <a:lnTo>
                  <a:pt x="0" y="318"/>
                </a:lnTo>
                <a:lnTo>
                  <a:pt x="0" y="19522"/>
                </a:lnTo>
                <a:lnTo>
                  <a:pt x="26" y="19597"/>
                </a:lnTo>
                <a:lnTo>
                  <a:pt x="51" y="19653"/>
                </a:lnTo>
                <a:lnTo>
                  <a:pt x="77" y="19728"/>
                </a:lnTo>
                <a:lnTo>
                  <a:pt x="128" y="19766"/>
                </a:lnTo>
                <a:lnTo>
                  <a:pt x="166" y="19803"/>
                </a:lnTo>
                <a:lnTo>
                  <a:pt x="217" y="19841"/>
                </a:lnTo>
                <a:lnTo>
                  <a:pt x="3026" y="19841"/>
                </a:lnTo>
                <a:lnTo>
                  <a:pt x="4149" y="21488"/>
                </a:lnTo>
                <a:lnTo>
                  <a:pt x="4187" y="21525"/>
                </a:lnTo>
                <a:lnTo>
                  <a:pt x="4289" y="21600"/>
                </a:lnTo>
                <a:lnTo>
                  <a:pt x="4391" y="21600"/>
                </a:lnTo>
                <a:lnTo>
                  <a:pt x="4494" y="21525"/>
                </a:lnTo>
                <a:lnTo>
                  <a:pt x="4532" y="21488"/>
                </a:lnTo>
                <a:lnTo>
                  <a:pt x="5655" y="19841"/>
                </a:lnTo>
                <a:lnTo>
                  <a:pt x="21383" y="19841"/>
                </a:lnTo>
                <a:lnTo>
                  <a:pt x="21434" y="19803"/>
                </a:lnTo>
                <a:lnTo>
                  <a:pt x="21472" y="19766"/>
                </a:lnTo>
                <a:lnTo>
                  <a:pt x="21523" y="19728"/>
                </a:lnTo>
                <a:lnTo>
                  <a:pt x="21549" y="19653"/>
                </a:lnTo>
                <a:lnTo>
                  <a:pt x="21574" y="19597"/>
                </a:lnTo>
                <a:lnTo>
                  <a:pt x="21600" y="19522"/>
                </a:lnTo>
                <a:lnTo>
                  <a:pt x="21600" y="318"/>
                </a:lnTo>
                <a:lnTo>
                  <a:pt x="21574" y="243"/>
                </a:lnTo>
                <a:lnTo>
                  <a:pt x="21549" y="187"/>
                </a:lnTo>
                <a:lnTo>
                  <a:pt x="21523" y="112"/>
                </a:lnTo>
                <a:lnTo>
                  <a:pt x="21472" y="75"/>
                </a:lnTo>
                <a:lnTo>
                  <a:pt x="21434" y="37"/>
                </a:lnTo>
                <a:lnTo>
                  <a:pt x="21383" y="0"/>
                </a:lnTo>
                <a:lnTo>
                  <a:pt x="21319" y="0"/>
                </a:lnTo>
                <a:close/>
              </a:path>
            </a:pathLst>
          </a:custGeom>
          <a:blipFill rotWithShape="1">
            <a:blip r:embed="rId2">
              <a:alphaModFix/>
            </a:blip>
            <a:stretch>
              <a:fillRect/>
            </a:stretch>
          </a:blipFill>
          <a:ln w="9525" cap="rnd" cmpd="sng">
            <a:solidFill>
              <a:schemeClr val="accent1"/>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44" name="Google Shape;44;p34"/>
          <p:cNvSpPr txBox="1">
            <a:spLocks noGrp="1"/>
          </p:cNvSpPr>
          <p:nvPr>
            <p:ph type="title"/>
          </p:nvPr>
        </p:nvSpPr>
        <p:spPr>
          <a:xfrm>
            <a:off x="1073150" y="446087"/>
            <a:ext cx="3547535" cy="1618397"/>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lvl1pPr lvl="0" algn="l">
              <a:lnSpc>
                <a:spcPct val="100000"/>
              </a:lnSpc>
              <a:spcBef>
                <a:spcPts val="0"/>
              </a:spcBef>
              <a:spcAft>
                <a:spcPts val="0"/>
              </a:spcAft>
              <a:buClr>
                <a:srgbClr val="FEFEFE"/>
              </a:buClr>
              <a:buSzPts val="2000"/>
              <a:buFont typeface="Century Gothic"/>
              <a:buNone/>
              <a:defRPr sz="2000"/>
            </a:lvl1pPr>
            <a:lvl2pPr lvl="1" algn="l">
              <a:lnSpc>
                <a:spcPct val="100000"/>
              </a:lnSpc>
              <a:spcBef>
                <a:spcPts val="0"/>
              </a:spcBef>
              <a:spcAft>
                <a:spcPts val="0"/>
              </a:spcAft>
              <a:buClr>
                <a:srgbClr val="FEFEFE"/>
              </a:buClr>
              <a:buSzPts val="1800"/>
              <a:buNone/>
              <a:defRPr/>
            </a:lvl2pPr>
            <a:lvl3pPr lvl="2" algn="l">
              <a:lnSpc>
                <a:spcPct val="100000"/>
              </a:lnSpc>
              <a:spcBef>
                <a:spcPts val="0"/>
              </a:spcBef>
              <a:spcAft>
                <a:spcPts val="0"/>
              </a:spcAft>
              <a:buClr>
                <a:srgbClr val="FEFEFE"/>
              </a:buClr>
              <a:buSzPts val="1800"/>
              <a:buNone/>
              <a:defRPr/>
            </a:lvl3pPr>
            <a:lvl4pPr lvl="3" algn="l">
              <a:lnSpc>
                <a:spcPct val="100000"/>
              </a:lnSpc>
              <a:spcBef>
                <a:spcPts val="0"/>
              </a:spcBef>
              <a:spcAft>
                <a:spcPts val="0"/>
              </a:spcAft>
              <a:buClr>
                <a:srgbClr val="FEFEFE"/>
              </a:buClr>
              <a:buSzPts val="1800"/>
              <a:buNone/>
              <a:defRPr/>
            </a:lvl4pPr>
            <a:lvl5pPr lvl="4" algn="l">
              <a:lnSpc>
                <a:spcPct val="100000"/>
              </a:lnSpc>
              <a:spcBef>
                <a:spcPts val="0"/>
              </a:spcBef>
              <a:spcAft>
                <a:spcPts val="0"/>
              </a:spcAft>
              <a:buClr>
                <a:srgbClr val="FEFEFE"/>
              </a:buClr>
              <a:buSzPts val="1800"/>
              <a:buNone/>
              <a:defRPr/>
            </a:lvl5pPr>
            <a:lvl6pPr lvl="5" algn="l">
              <a:lnSpc>
                <a:spcPct val="100000"/>
              </a:lnSpc>
              <a:spcBef>
                <a:spcPts val="0"/>
              </a:spcBef>
              <a:spcAft>
                <a:spcPts val="0"/>
              </a:spcAft>
              <a:buClr>
                <a:srgbClr val="FEFEFE"/>
              </a:buClr>
              <a:buSzPts val="1800"/>
              <a:buNone/>
              <a:defRPr/>
            </a:lvl6pPr>
            <a:lvl7pPr lvl="6" algn="l">
              <a:lnSpc>
                <a:spcPct val="100000"/>
              </a:lnSpc>
              <a:spcBef>
                <a:spcPts val="0"/>
              </a:spcBef>
              <a:spcAft>
                <a:spcPts val="0"/>
              </a:spcAft>
              <a:buClr>
                <a:srgbClr val="FEFEFE"/>
              </a:buClr>
              <a:buSzPts val="1800"/>
              <a:buNone/>
              <a:defRPr/>
            </a:lvl7pPr>
            <a:lvl8pPr lvl="7" algn="l">
              <a:lnSpc>
                <a:spcPct val="100000"/>
              </a:lnSpc>
              <a:spcBef>
                <a:spcPts val="0"/>
              </a:spcBef>
              <a:spcAft>
                <a:spcPts val="0"/>
              </a:spcAft>
              <a:buClr>
                <a:srgbClr val="FEFEFE"/>
              </a:buClr>
              <a:buSzPts val="1800"/>
              <a:buNone/>
              <a:defRPr/>
            </a:lvl8pPr>
            <a:lvl9pPr lvl="8" algn="l">
              <a:lnSpc>
                <a:spcPct val="100000"/>
              </a:lnSpc>
              <a:spcBef>
                <a:spcPts val="0"/>
              </a:spcBef>
              <a:spcAft>
                <a:spcPts val="0"/>
              </a:spcAft>
              <a:buClr>
                <a:srgbClr val="FEFEFE"/>
              </a:buClr>
              <a:buSzPts val="1800"/>
              <a:buNone/>
              <a:defRPr/>
            </a:lvl9pPr>
          </a:lstStyle>
          <a:p>
            <a:endParaRPr/>
          </a:p>
        </p:txBody>
      </p:sp>
      <p:sp>
        <p:nvSpPr>
          <p:cNvPr id="45" name="Google Shape;45;p34"/>
          <p:cNvSpPr txBox="1">
            <a:spLocks noGrp="1"/>
          </p:cNvSpPr>
          <p:nvPr>
            <p:ph type="body" idx="1"/>
          </p:nvPr>
        </p:nvSpPr>
        <p:spPr>
          <a:xfrm>
            <a:off x="4855633" y="446087"/>
            <a:ext cx="6252634" cy="5414964"/>
          </a:xfrm>
          <a:prstGeom prst="rect">
            <a:avLst/>
          </a:prstGeom>
          <a:noFill/>
          <a:ln>
            <a:noFill/>
          </a:ln>
          <a:effectLst>
            <a:outerShdw blurRad="50800" rotWithShape="0">
              <a:srgbClr val="000000">
                <a:alpha val="40000"/>
              </a:srgbClr>
            </a:outerShdw>
          </a:effectLst>
        </p:spPr>
        <p:txBody>
          <a:bodyPr spcFirstLastPara="1" wrap="square" lIns="45700" tIns="45700" rIns="45700" bIns="45700" anchor="ctr" anchorCtr="0">
            <a:normAutofit/>
          </a:bodyPr>
          <a:lstStyle>
            <a:lvl1pPr marL="457200" lvl="0" indent="-342900" algn="l">
              <a:lnSpc>
                <a:spcPct val="100000"/>
              </a:lnSpc>
              <a:spcBef>
                <a:spcPts val="6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0"/>
              </a:spcAft>
              <a:buSzPts val="1800"/>
              <a:buChar char=""/>
              <a:defRPr/>
            </a:lvl9pPr>
          </a:lstStyle>
          <a:p>
            <a:endParaRPr/>
          </a:p>
        </p:txBody>
      </p:sp>
      <p:sp>
        <p:nvSpPr>
          <p:cNvPr id="46" name="Google Shape;46;p34"/>
          <p:cNvSpPr txBox="1">
            <a:spLocks noGrp="1"/>
          </p:cNvSpPr>
          <p:nvPr>
            <p:ph type="body" idx="2"/>
          </p:nvPr>
        </p:nvSpPr>
        <p:spPr>
          <a:xfrm>
            <a:off x="1073150" y="2260737"/>
            <a:ext cx="3547535" cy="3600312"/>
          </a:xfrm>
          <a:prstGeom prst="rect">
            <a:avLst/>
          </a:prstGeom>
          <a:noFill/>
          <a:ln>
            <a:noFill/>
          </a:ln>
          <a:effectLst>
            <a:outerShdw blurRad="50800" rotWithShape="0">
              <a:srgbClr val="000000">
                <a:alpha val="40000"/>
              </a:srgbClr>
            </a:outerShdw>
          </a:effectLst>
        </p:spPr>
        <p:txBody>
          <a:bodyPr spcFirstLastPara="1" wrap="square" lIns="45700" tIns="45700" rIns="45700" bIns="45700" anchor="ctr" anchorCtr="0">
            <a:normAutofit/>
          </a:bodyPr>
          <a:lstStyle>
            <a:lvl1pPr marL="457200" lvl="0" indent="-342900" algn="l">
              <a:lnSpc>
                <a:spcPct val="100000"/>
              </a:lnSpc>
              <a:spcBef>
                <a:spcPts val="60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0"/>
              </a:spcAft>
              <a:buSzPts val="1800"/>
              <a:buChar char=""/>
              <a:defRPr/>
            </a:lvl9pPr>
          </a:lstStyle>
          <a:p>
            <a:endParaRPr/>
          </a:p>
        </p:txBody>
      </p:sp>
      <p:sp>
        <p:nvSpPr>
          <p:cNvPr id="47" name="Google Shape;47;p34"/>
          <p:cNvSpPr txBox="1">
            <a:spLocks noGrp="1"/>
          </p:cNvSpPr>
          <p:nvPr>
            <p:ph type="sldNum" idx="12"/>
          </p:nvPr>
        </p:nvSpPr>
        <p:spPr>
          <a:xfrm>
            <a:off x="11424652" y="6080087"/>
            <a:ext cx="315835" cy="326401"/>
          </a:xfrm>
          <a:prstGeom prst="rect">
            <a:avLst/>
          </a:prstGeom>
          <a:noFill/>
          <a:ln>
            <a:noFill/>
          </a:ln>
        </p:spPr>
        <p:txBody>
          <a:bodyPr spcFirstLastPara="1" wrap="square" lIns="10800" tIns="10800" rIns="10800" bIns="10800" anchor="b" anchorCtr="0">
            <a:spAutoFit/>
          </a:bodyPr>
          <a:lstStyle>
            <a:lvl1pPr marL="0" lvl="0" indent="0" algn="r">
              <a:lnSpc>
                <a:spcPct val="100000"/>
              </a:lnSpc>
              <a:spcBef>
                <a:spcPts val="0"/>
              </a:spcBef>
              <a:spcAft>
                <a:spcPts val="0"/>
              </a:spcAft>
              <a:buClr>
                <a:schemeClr val="accent1"/>
              </a:buClr>
              <a:buSzPts val="2000"/>
              <a:buFont typeface="Century Gothic"/>
              <a:buNone/>
              <a:defRPr sz="2000">
                <a:solidFill>
                  <a:schemeClr val="accent1"/>
                </a:solidFill>
              </a:defRPr>
            </a:lvl1pPr>
            <a:lvl2pPr marL="0" lvl="1" indent="0" algn="r">
              <a:lnSpc>
                <a:spcPct val="100000"/>
              </a:lnSpc>
              <a:spcBef>
                <a:spcPts val="0"/>
              </a:spcBef>
              <a:spcAft>
                <a:spcPts val="0"/>
              </a:spcAft>
              <a:buClr>
                <a:schemeClr val="accent1"/>
              </a:buClr>
              <a:buSzPts val="2000"/>
              <a:buFont typeface="Century Gothic"/>
              <a:buNone/>
              <a:defRPr sz="2000">
                <a:solidFill>
                  <a:schemeClr val="accent1"/>
                </a:solidFill>
              </a:defRPr>
            </a:lvl2pPr>
            <a:lvl3pPr marL="0" lvl="2" indent="0" algn="r">
              <a:lnSpc>
                <a:spcPct val="100000"/>
              </a:lnSpc>
              <a:spcBef>
                <a:spcPts val="0"/>
              </a:spcBef>
              <a:spcAft>
                <a:spcPts val="0"/>
              </a:spcAft>
              <a:buClr>
                <a:schemeClr val="accent1"/>
              </a:buClr>
              <a:buSzPts val="2000"/>
              <a:buFont typeface="Century Gothic"/>
              <a:buNone/>
              <a:defRPr sz="2000">
                <a:solidFill>
                  <a:schemeClr val="accent1"/>
                </a:solidFill>
              </a:defRPr>
            </a:lvl3pPr>
            <a:lvl4pPr marL="0" lvl="3" indent="0" algn="r">
              <a:lnSpc>
                <a:spcPct val="100000"/>
              </a:lnSpc>
              <a:spcBef>
                <a:spcPts val="0"/>
              </a:spcBef>
              <a:spcAft>
                <a:spcPts val="0"/>
              </a:spcAft>
              <a:buClr>
                <a:schemeClr val="accent1"/>
              </a:buClr>
              <a:buSzPts val="2000"/>
              <a:buFont typeface="Century Gothic"/>
              <a:buNone/>
              <a:defRPr sz="2000">
                <a:solidFill>
                  <a:schemeClr val="accent1"/>
                </a:solidFill>
              </a:defRPr>
            </a:lvl4pPr>
            <a:lvl5pPr marL="0" lvl="4" indent="0" algn="r">
              <a:lnSpc>
                <a:spcPct val="100000"/>
              </a:lnSpc>
              <a:spcBef>
                <a:spcPts val="0"/>
              </a:spcBef>
              <a:spcAft>
                <a:spcPts val="0"/>
              </a:spcAft>
              <a:buClr>
                <a:schemeClr val="accent1"/>
              </a:buClr>
              <a:buSzPts val="2000"/>
              <a:buFont typeface="Century Gothic"/>
              <a:buNone/>
              <a:defRPr sz="2000">
                <a:solidFill>
                  <a:schemeClr val="accent1"/>
                </a:solidFill>
              </a:defRPr>
            </a:lvl5pPr>
            <a:lvl6pPr marL="0" lvl="5" indent="0" algn="r">
              <a:lnSpc>
                <a:spcPct val="100000"/>
              </a:lnSpc>
              <a:spcBef>
                <a:spcPts val="0"/>
              </a:spcBef>
              <a:spcAft>
                <a:spcPts val="0"/>
              </a:spcAft>
              <a:buClr>
                <a:schemeClr val="accent1"/>
              </a:buClr>
              <a:buSzPts val="2000"/>
              <a:buFont typeface="Century Gothic"/>
              <a:buNone/>
              <a:defRPr sz="2000">
                <a:solidFill>
                  <a:schemeClr val="accent1"/>
                </a:solidFill>
              </a:defRPr>
            </a:lvl6pPr>
            <a:lvl7pPr marL="0" lvl="6" indent="0" algn="r">
              <a:lnSpc>
                <a:spcPct val="100000"/>
              </a:lnSpc>
              <a:spcBef>
                <a:spcPts val="0"/>
              </a:spcBef>
              <a:spcAft>
                <a:spcPts val="0"/>
              </a:spcAft>
              <a:buClr>
                <a:schemeClr val="accent1"/>
              </a:buClr>
              <a:buSzPts val="2000"/>
              <a:buFont typeface="Century Gothic"/>
              <a:buNone/>
              <a:defRPr sz="2000">
                <a:solidFill>
                  <a:schemeClr val="accent1"/>
                </a:solidFill>
              </a:defRPr>
            </a:lvl7pPr>
            <a:lvl8pPr marL="0" lvl="7" indent="0" algn="r">
              <a:lnSpc>
                <a:spcPct val="100000"/>
              </a:lnSpc>
              <a:spcBef>
                <a:spcPts val="0"/>
              </a:spcBef>
              <a:spcAft>
                <a:spcPts val="0"/>
              </a:spcAft>
              <a:buClr>
                <a:schemeClr val="accent1"/>
              </a:buClr>
              <a:buSzPts val="2000"/>
              <a:buFont typeface="Century Gothic"/>
              <a:buNone/>
              <a:defRPr sz="2000">
                <a:solidFill>
                  <a:schemeClr val="accent1"/>
                </a:solidFill>
              </a:defRPr>
            </a:lvl8pPr>
            <a:lvl9pPr marL="0" lvl="8" indent="0" algn="r">
              <a:lnSpc>
                <a:spcPct val="100000"/>
              </a:lnSpc>
              <a:spcBef>
                <a:spcPts val="0"/>
              </a:spcBef>
              <a:spcAft>
                <a:spcPts val="0"/>
              </a:spcAft>
              <a:buClr>
                <a:schemeClr val="accent1"/>
              </a:buClr>
              <a:buSzPts val="2000"/>
              <a:buFont typeface="Century Gothic"/>
              <a:buNone/>
              <a:defRPr sz="2000">
                <a:solidFill>
                  <a:schemeClr val="accen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图片与标题">
  <p:cSld name="图片与标题">
    <p:spTree>
      <p:nvGrpSpPr>
        <p:cNvPr id="1" name="Shape 48"/>
        <p:cNvGrpSpPr/>
        <p:nvPr/>
      </p:nvGrpSpPr>
      <p:grpSpPr>
        <a:xfrm>
          <a:off x="0" y="0"/>
          <a:ext cx="0" cy="0"/>
          <a:chOff x="0" y="0"/>
          <a:chExt cx="0" cy="0"/>
        </a:xfrm>
      </p:grpSpPr>
      <p:sp>
        <p:nvSpPr>
          <p:cNvPr id="49" name="Google Shape;49;p35"/>
          <p:cNvSpPr txBox="1">
            <a:spLocks noGrp="1"/>
          </p:cNvSpPr>
          <p:nvPr>
            <p:ph type="title"/>
          </p:nvPr>
        </p:nvSpPr>
        <p:spPr>
          <a:xfrm>
            <a:off x="814727" y="727522"/>
            <a:ext cx="4852989" cy="1617164"/>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lvl1pPr lvl="0" algn="l">
              <a:lnSpc>
                <a:spcPct val="100000"/>
              </a:lnSpc>
              <a:spcBef>
                <a:spcPts val="0"/>
              </a:spcBef>
              <a:spcAft>
                <a:spcPts val="0"/>
              </a:spcAft>
              <a:buClr>
                <a:srgbClr val="FEFEFE"/>
              </a:buClr>
              <a:buSzPts val="2400"/>
              <a:buFont typeface="Century Gothic"/>
              <a:buNone/>
              <a:defRPr sz="2400" b="0"/>
            </a:lvl1pPr>
            <a:lvl2pPr lvl="1" algn="l">
              <a:lnSpc>
                <a:spcPct val="100000"/>
              </a:lnSpc>
              <a:spcBef>
                <a:spcPts val="0"/>
              </a:spcBef>
              <a:spcAft>
                <a:spcPts val="0"/>
              </a:spcAft>
              <a:buClr>
                <a:srgbClr val="FEFEFE"/>
              </a:buClr>
              <a:buSzPts val="1800"/>
              <a:buNone/>
              <a:defRPr/>
            </a:lvl2pPr>
            <a:lvl3pPr lvl="2" algn="l">
              <a:lnSpc>
                <a:spcPct val="100000"/>
              </a:lnSpc>
              <a:spcBef>
                <a:spcPts val="0"/>
              </a:spcBef>
              <a:spcAft>
                <a:spcPts val="0"/>
              </a:spcAft>
              <a:buClr>
                <a:srgbClr val="FEFEFE"/>
              </a:buClr>
              <a:buSzPts val="1800"/>
              <a:buNone/>
              <a:defRPr/>
            </a:lvl3pPr>
            <a:lvl4pPr lvl="3" algn="l">
              <a:lnSpc>
                <a:spcPct val="100000"/>
              </a:lnSpc>
              <a:spcBef>
                <a:spcPts val="0"/>
              </a:spcBef>
              <a:spcAft>
                <a:spcPts val="0"/>
              </a:spcAft>
              <a:buClr>
                <a:srgbClr val="FEFEFE"/>
              </a:buClr>
              <a:buSzPts val="1800"/>
              <a:buNone/>
              <a:defRPr/>
            </a:lvl4pPr>
            <a:lvl5pPr lvl="4" algn="l">
              <a:lnSpc>
                <a:spcPct val="100000"/>
              </a:lnSpc>
              <a:spcBef>
                <a:spcPts val="0"/>
              </a:spcBef>
              <a:spcAft>
                <a:spcPts val="0"/>
              </a:spcAft>
              <a:buClr>
                <a:srgbClr val="FEFEFE"/>
              </a:buClr>
              <a:buSzPts val="1800"/>
              <a:buNone/>
              <a:defRPr/>
            </a:lvl5pPr>
            <a:lvl6pPr lvl="5" algn="l">
              <a:lnSpc>
                <a:spcPct val="100000"/>
              </a:lnSpc>
              <a:spcBef>
                <a:spcPts val="0"/>
              </a:spcBef>
              <a:spcAft>
                <a:spcPts val="0"/>
              </a:spcAft>
              <a:buClr>
                <a:srgbClr val="FEFEFE"/>
              </a:buClr>
              <a:buSzPts val="1800"/>
              <a:buNone/>
              <a:defRPr/>
            </a:lvl6pPr>
            <a:lvl7pPr lvl="6" algn="l">
              <a:lnSpc>
                <a:spcPct val="100000"/>
              </a:lnSpc>
              <a:spcBef>
                <a:spcPts val="0"/>
              </a:spcBef>
              <a:spcAft>
                <a:spcPts val="0"/>
              </a:spcAft>
              <a:buClr>
                <a:srgbClr val="FEFEFE"/>
              </a:buClr>
              <a:buSzPts val="1800"/>
              <a:buNone/>
              <a:defRPr/>
            </a:lvl7pPr>
            <a:lvl8pPr lvl="7" algn="l">
              <a:lnSpc>
                <a:spcPct val="100000"/>
              </a:lnSpc>
              <a:spcBef>
                <a:spcPts val="0"/>
              </a:spcBef>
              <a:spcAft>
                <a:spcPts val="0"/>
              </a:spcAft>
              <a:buClr>
                <a:srgbClr val="FEFEFE"/>
              </a:buClr>
              <a:buSzPts val="1800"/>
              <a:buNone/>
              <a:defRPr/>
            </a:lvl8pPr>
            <a:lvl9pPr lvl="8" algn="l">
              <a:lnSpc>
                <a:spcPct val="100000"/>
              </a:lnSpc>
              <a:spcBef>
                <a:spcPts val="0"/>
              </a:spcBef>
              <a:spcAft>
                <a:spcPts val="0"/>
              </a:spcAft>
              <a:buClr>
                <a:srgbClr val="FEFEFE"/>
              </a:buClr>
              <a:buSzPts val="1800"/>
              <a:buNone/>
              <a:defRPr/>
            </a:lvl9pPr>
          </a:lstStyle>
          <a:p>
            <a:endParaRPr/>
          </a:p>
        </p:txBody>
      </p:sp>
      <p:sp>
        <p:nvSpPr>
          <p:cNvPr id="50" name="Google Shape;50;p35"/>
          <p:cNvSpPr>
            <a:spLocks noGrp="1"/>
          </p:cNvSpPr>
          <p:nvPr>
            <p:ph type="pic" idx="2"/>
          </p:nvPr>
        </p:nvSpPr>
        <p:spPr>
          <a:xfrm>
            <a:off x="6098116" y="0"/>
            <a:ext cx="6093884" cy="6858000"/>
          </a:xfrm>
          <a:prstGeom prst="rect">
            <a:avLst/>
          </a:prstGeom>
          <a:noFill/>
          <a:ln w="9525" cap="flat" cmpd="sng">
            <a:solidFill>
              <a:srgbClr val="636363"/>
            </a:solidFill>
            <a:prstDash val="solid"/>
            <a:round/>
            <a:headEnd type="none" w="sm" len="sm"/>
            <a:tailEnd type="none" w="sm" len="sm"/>
          </a:ln>
        </p:spPr>
        <p:txBody>
          <a:bodyPr spcFirstLastPara="1" wrap="square" lIns="91425" tIns="45700" rIns="91425" bIns="45700" anchor="t" anchorCtr="0"/>
          <a:lstStyle>
            <a:lvl1pPr marR="0" lvl="0" algn="l" rtl="0">
              <a:lnSpc>
                <a:spcPct val="100000"/>
              </a:lnSpc>
              <a:spcBef>
                <a:spcPts val="600"/>
              </a:spcBef>
              <a:spcAft>
                <a:spcPts val="0"/>
              </a:spcAft>
              <a:buClr>
                <a:schemeClr val="accent1"/>
              </a:buClr>
              <a:buSzPts val="2400"/>
              <a:buFont typeface="SimSun"/>
              <a:buChar char=""/>
              <a:defRPr sz="2400" b="0" i="0" u="none" strike="noStrike" cap="none">
                <a:solidFill>
                  <a:srgbClr val="FFFFFF"/>
                </a:solidFill>
                <a:latin typeface="SimSun"/>
                <a:ea typeface="SimSun"/>
                <a:cs typeface="SimSun"/>
                <a:sym typeface="SimSun"/>
              </a:defRPr>
            </a:lvl1pPr>
            <a:lvl2pPr marR="0" lvl="1" algn="l" rtl="0">
              <a:lnSpc>
                <a:spcPct val="100000"/>
              </a:lnSpc>
              <a:spcBef>
                <a:spcPts val="600"/>
              </a:spcBef>
              <a:spcAft>
                <a:spcPts val="0"/>
              </a:spcAft>
              <a:buClr>
                <a:schemeClr val="accent1"/>
              </a:buClr>
              <a:buSzPts val="2000"/>
              <a:buFont typeface="SimSun"/>
              <a:buChar char=""/>
              <a:defRPr sz="2000" b="0" i="0" u="none" strike="noStrike" cap="none">
                <a:solidFill>
                  <a:srgbClr val="FFFFFF"/>
                </a:solidFill>
                <a:latin typeface="SimSun"/>
                <a:ea typeface="SimSun"/>
                <a:cs typeface="SimSun"/>
                <a:sym typeface="SimSun"/>
              </a:defRPr>
            </a:lvl2pPr>
            <a:lvl3pPr marR="0" lvl="2" algn="l" rtl="0">
              <a:lnSpc>
                <a:spcPct val="100000"/>
              </a:lnSpc>
              <a:spcBef>
                <a:spcPts val="600"/>
              </a:spcBef>
              <a:spcAft>
                <a:spcPts val="0"/>
              </a:spcAft>
              <a:buClr>
                <a:schemeClr val="accent1"/>
              </a:buClr>
              <a:buSzPts val="1800"/>
              <a:buFont typeface="SimSun"/>
              <a:buChar char=""/>
              <a:defRPr sz="1800" b="0" i="0" u="none" strike="noStrike" cap="none">
                <a:solidFill>
                  <a:srgbClr val="FFFFFF"/>
                </a:solidFill>
                <a:latin typeface="SimSun"/>
                <a:ea typeface="SimSun"/>
                <a:cs typeface="SimSun"/>
                <a:sym typeface="SimSun"/>
              </a:defRPr>
            </a:lvl3pPr>
            <a:lvl4pPr marR="0" lvl="3" algn="l" rtl="0">
              <a:lnSpc>
                <a:spcPct val="100000"/>
              </a:lnSpc>
              <a:spcBef>
                <a:spcPts val="600"/>
              </a:spcBef>
              <a:spcAft>
                <a:spcPts val="0"/>
              </a:spcAft>
              <a:buClr>
                <a:schemeClr val="accent1"/>
              </a:buClr>
              <a:buSzPts val="1800"/>
              <a:buFont typeface="SimSun"/>
              <a:buChar char=""/>
              <a:defRPr sz="1800" b="0" i="0" u="none" strike="noStrike" cap="none">
                <a:solidFill>
                  <a:srgbClr val="FFFFFF"/>
                </a:solidFill>
                <a:latin typeface="SimSun"/>
                <a:ea typeface="SimSun"/>
                <a:cs typeface="SimSun"/>
                <a:sym typeface="SimSun"/>
              </a:defRPr>
            </a:lvl4pPr>
            <a:lvl5pPr marR="0" lvl="4" algn="l" rtl="0">
              <a:lnSpc>
                <a:spcPct val="100000"/>
              </a:lnSpc>
              <a:spcBef>
                <a:spcPts val="600"/>
              </a:spcBef>
              <a:spcAft>
                <a:spcPts val="0"/>
              </a:spcAft>
              <a:buClr>
                <a:schemeClr val="accent1"/>
              </a:buClr>
              <a:buSzPts val="1800"/>
              <a:buFont typeface="SimSun"/>
              <a:buChar char=""/>
              <a:defRPr sz="1800" b="0" i="0" u="none" strike="noStrike" cap="none">
                <a:solidFill>
                  <a:srgbClr val="FFFFFF"/>
                </a:solidFill>
                <a:latin typeface="SimSun"/>
                <a:ea typeface="SimSun"/>
                <a:cs typeface="SimSun"/>
                <a:sym typeface="SimSun"/>
              </a:defRPr>
            </a:lvl5pPr>
            <a:lvl6pPr marR="0" lvl="5" algn="l" rtl="0">
              <a:lnSpc>
                <a:spcPct val="100000"/>
              </a:lnSpc>
              <a:spcBef>
                <a:spcPts val="600"/>
              </a:spcBef>
              <a:spcAft>
                <a:spcPts val="0"/>
              </a:spcAft>
              <a:buClr>
                <a:schemeClr val="accent1"/>
              </a:buClr>
              <a:buSzPts val="1800"/>
              <a:buFont typeface="Century Gothic"/>
              <a:buChar char=""/>
              <a:defRPr sz="1800" b="0" i="0" u="none" strike="noStrike" cap="none">
                <a:solidFill>
                  <a:srgbClr val="FFFFFF"/>
                </a:solidFill>
                <a:latin typeface="Century Gothic"/>
                <a:ea typeface="Century Gothic"/>
                <a:cs typeface="Century Gothic"/>
                <a:sym typeface="Century Gothic"/>
              </a:defRPr>
            </a:lvl6pPr>
            <a:lvl7pPr marR="0" lvl="6" algn="l" rtl="0">
              <a:lnSpc>
                <a:spcPct val="100000"/>
              </a:lnSpc>
              <a:spcBef>
                <a:spcPts val="600"/>
              </a:spcBef>
              <a:spcAft>
                <a:spcPts val="0"/>
              </a:spcAft>
              <a:buClr>
                <a:schemeClr val="accent1"/>
              </a:buClr>
              <a:buSzPts val="1800"/>
              <a:buFont typeface="Century Gothic"/>
              <a:buChar char=""/>
              <a:defRPr sz="1800" b="0" i="0" u="none" strike="noStrike" cap="none">
                <a:solidFill>
                  <a:srgbClr val="FFFFFF"/>
                </a:solidFill>
                <a:latin typeface="Century Gothic"/>
                <a:ea typeface="Century Gothic"/>
                <a:cs typeface="Century Gothic"/>
                <a:sym typeface="Century Gothic"/>
              </a:defRPr>
            </a:lvl7pPr>
            <a:lvl8pPr marR="0" lvl="7" algn="l" rtl="0">
              <a:lnSpc>
                <a:spcPct val="100000"/>
              </a:lnSpc>
              <a:spcBef>
                <a:spcPts val="600"/>
              </a:spcBef>
              <a:spcAft>
                <a:spcPts val="0"/>
              </a:spcAft>
              <a:buClr>
                <a:schemeClr val="accent1"/>
              </a:buClr>
              <a:buSzPts val="1800"/>
              <a:buFont typeface="Century Gothic"/>
              <a:buChar char=""/>
              <a:defRPr sz="1800" b="0" i="0" u="none" strike="noStrike" cap="none">
                <a:solidFill>
                  <a:srgbClr val="FFFFFF"/>
                </a:solidFill>
                <a:latin typeface="Century Gothic"/>
                <a:ea typeface="Century Gothic"/>
                <a:cs typeface="Century Gothic"/>
                <a:sym typeface="Century Gothic"/>
              </a:defRPr>
            </a:lvl8pPr>
            <a:lvl9pPr marR="0" lvl="8" algn="l" rtl="0">
              <a:lnSpc>
                <a:spcPct val="100000"/>
              </a:lnSpc>
              <a:spcBef>
                <a:spcPts val="600"/>
              </a:spcBef>
              <a:spcAft>
                <a:spcPts val="0"/>
              </a:spcAft>
              <a:buClr>
                <a:schemeClr val="accent1"/>
              </a:buClr>
              <a:buSzPts val="1800"/>
              <a:buFont typeface="Century Gothic"/>
              <a:buChar char=""/>
              <a:defRPr sz="1800" b="0" i="0" u="none" strike="noStrike" cap="none">
                <a:solidFill>
                  <a:srgbClr val="FFFFFF"/>
                </a:solidFill>
                <a:latin typeface="Century Gothic"/>
                <a:ea typeface="Century Gothic"/>
                <a:cs typeface="Century Gothic"/>
                <a:sym typeface="Century Gothic"/>
              </a:defRPr>
            </a:lvl9pPr>
          </a:lstStyle>
          <a:p>
            <a:endParaRPr/>
          </a:p>
        </p:txBody>
      </p:sp>
      <p:sp>
        <p:nvSpPr>
          <p:cNvPr id="51" name="Google Shape;51;p35"/>
          <p:cNvSpPr txBox="1">
            <a:spLocks noGrp="1"/>
          </p:cNvSpPr>
          <p:nvPr>
            <p:ph type="body" idx="1"/>
          </p:nvPr>
        </p:nvSpPr>
        <p:spPr>
          <a:xfrm>
            <a:off x="814727" y="2344684"/>
            <a:ext cx="4852989" cy="3516365"/>
          </a:xfrm>
          <a:prstGeom prst="rect">
            <a:avLst/>
          </a:prstGeom>
          <a:noFill/>
          <a:ln>
            <a:noFill/>
          </a:ln>
          <a:effectLst>
            <a:outerShdw blurRad="50800" rotWithShape="0">
              <a:srgbClr val="000000">
                <a:alpha val="40000"/>
              </a:srgbClr>
            </a:outerShdw>
          </a:effectLst>
        </p:spPr>
        <p:txBody>
          <a:bodyPr spcFirstLastPara="1" wrap="square" lIns="45700" tIns="45700" rIns="45700" bIns="45700" anchor="t" anchorCtr="0">
            <a:normAutofit/>
          </a:bodyPr>
          <a:lstStyle>
            <a:lvl1pPr marL="457200" lvl="0" indent="-228600" algn="l">
              <a:lnSpc>
                <a:spcPct val="100000"/>
              </a:lnSpc>
              <a:spcBef>
                <a:spcPts val="600"/>
              </a:spcBef>
              <a:spcAft>
                <a:spcPts val="0"/>
              </a:spcAft>
              <a:buClr>
                <a:srgbClr val="FFFFFF"/>
              </a:buClr>
              <a:buSzPts val="1200"/>
              <a:buFont typeface="SimSun"/>
              <a:buNone/>
              <a:defRPr sz="1200"/>
            </a:lvl1pPr>
            <a:lvl2pPr marL="914400" lvl="1" indent="-228600" algn="l">
              <a:lnSpc>
                <a:spcPct val="100000"/>
              </a:lnSpc>
              <a:spcBef>
                <a:spcPts val="600"/>
              </a:spcBef>
              <a:spcAft>
                <a:spcPts val="0"/>
              </a:spcAft>
              <a:buClr>
                <a:srgbClr val="FFFFFF"/>
              </a:buClr>
              <a:buSzPts val="1200"/>
              <a:buFont typeface="SimSun"/>
              <a:buNone/>
              <a:defRPr sz="1200"/>
            </a:lvl2pPr>
            <a:lvl3pPr marL="1371600" lvl="2" indent="-228600" algn="l">
              <a:lnSpc>
                <a:spcPct val="100000"/>
              </a:lnSpc>
              <a:spcBef>
                <a:spcPts val="600"/>
              </a:spcBef>
              <a:spcAft>
                <a:spcPts val="0"/>
              </a:spcAft>
              <a:buClr>
                <a:srgbClr val="FFFFFF"/>
              </a:buClr>
              <a:buSzPts val="1200"/>
              <a:buFont typeface="SimSun"/>
              <a:buNone/>
              <a:defRPr sz="1200"/>
            </a:lvl3pPr>
            <a:lvl4pPr marL="1828800" lvl="3" indent="-228600" algn="l">
              <a:lnSpc>
                <a:spcPct val="100000"/>
              </a:lnSpc>
              <a:spcBef>
                <a:spcPts val="600"/>
              </a:spcBef>
              <a:spcAft>
                <a:spcPts val="0"/>
              </a:spcAft>
              <a:buClr>
                <a:srgbClr val="FFFFFF"/>
              </a:buClr>
              <a:buSzPts val="1200"/>
              <a:buFont typeface="SimSun"/>
              <a:buNone/>
              <a:defRPr sz="1200"/>
            </a:lvl4pPr>
            <a:lvl5pPr marL="2286000" lvl="4" indent="-228600" algn="l">
              <a:lnSpc>
                <a:spcPct val="100000"/>
              </a:lnSpc>
              <a:spcBef>
                <a:spcPts val="600"/>
              </a:spcBef>
              <a:spcAft>
                <a:spcPts val="0"/>
              </a:spcAft>
              <a:buClr>
                <a:srgbClr val="FFFFFF"/>
              </a:buClr>
              <a:buSzPts val="1200"/>
              <a:buFont typeface="SimSun"/>
              <a:buNone/>
              <a:defRPr sz="1200"/>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0"/>
              </a:spcAft>
              <a:buSzPts val="1800"/>
              <a:buChar char=""/>
              <a:defRPr/>
            </a:lvl9pPr>
          </a:lstStyle>
          <a:p>
            <a:endParaRPr/>
          </a:p>
        </p:txBody>
      </p:sp>
      <p:sp>
        <p:nvSpPr>
          <p:cNvPr id="52" name="Google Shape;52;p35"/>
          <p:cNvSpPr txBox="1">
            <a:spLocks noGrp="1"/>
          </p:cNvSpPr>
          <p:nvPr>
            <p:ph type="sldNum" idx="12"/>
          </p:nvPr>
        </p:nvSpPr>
        <p:spPr>
          <a:xfrm>
            <a:off x="5609010" y="6080087"/>
            <a:ext cx="315834" cy="326401"/>
          </a:xfrm>
          <a:prstGeom prst="rect">
            <a:avLst/>
          </a:prstGeom>
          <a:noFill/>
          <a:ln>
            <a:noFill/>
          </a:ln>
        </p:spPr>
        <p:txBody>
          <a:bodyPr spcFirstLastPara="1" wrap="square" lIns="10800" tIns="10800" rIns="10800" bIns="10800" anchor="b" anchorCtr="0">
            <a:spAutoFit/>
          </a:bodyPr>
          <a:lstStyle>
            <a:lvl1pPr marL="0" lvl="0" indent="0" algn="r">
              <a:lnSpc>
                <a:spcPct val="100000"/>
              </a:lnSpc>
              <a:spcBef>
                <a:spcPts val="0"/>
              </a:spcBef>
              <a:spcAft>
                <a:spcPts val="0"/>
              </a:spcAft>
              <a:buClr>
                <a:schemeClr val="accent1"/>
              </a:buClr>
              <a:buSzPts val="2000"/>
              <a:buFont typeface="Century Gothic"/>
              <a:buNone/>
              <a:defRPr sz="2000">
                <a:solidFill>
                  <a:schemeClr val="accent1"/>
                </a:solidFill>
              </a:defRPr>
            </a:lvl1pPr>
            <a:lvl2pPr marL="0" lvl="1" indent="0" algn="r">
              <a:lnSpc>
                <a:spcPct val="100000"/>
              </a:lnSpc>
              <a:spcBef>
                <a:spcPts val="0"/>
              </a:spcBef>
              <a:spcAft>
                <a:spcPts val="0"/>
              </a:spcAft>
              <a:buClr>
                <a:schemeClr val="accent1"/>
              </a:buClr>
              <a:buSzPts val="2000"/>
              <a:buFont typeface="Century Gothic"/>
              <a:buNone/>
              <a:defRPr sz="2000">
                <a:solidFill>
                  <a:schemeClr val="accent1"/>
                </a:solidFill>
              </a:defRPr>
            </a:lvl2pPr>
            <a:lvl3pPr marL="0" lvl="2" indent="0" algn="r">
              <a:lnSpc>
                <a:spcPct val="100000"/>
              </a:lnSpc>
              <a:spcBef>
                <a:spcPts val="0"/>
              </a:spcBef>
              <a:spcAft>
                <a:spcPts val="0"/>
              </a:spcAft>
              <a:buClr>
                <a:schemeClr val="accent1"/>
              </a:buClr>
              <a:buSzPts val="2000"/>
              <a:buFont typeface="Century Gothic"/>
              <a:buNone/>
              <a:defRPr sz="2000">
                <a:solidFill>
                  <a:schemeClr val="accent1"/>
                </a:solidFill>
              </a:defRPr>
            </a:lvl3pPr>
            <a:lvl4pPr marL="0" lvl="3" indent="0" algn="r">
              <a:lnSpc>
                <a:spcPct val="100000"/>
              </a:lnSpc>
              <a:spcBef>
                <a:spcPts val="0"/>
              </a:spcBef>
              <a:spcAft>
                <a:spcPts val="0"/>
              </a:spcAft>
              <a:buClr>
                <a:schemeClr val="accent1"/>
              </a:buClr>
              <a:buSzPts val="2000"/>
              <a:buFont typeface="Century Gothic"/>
              <a:buNone/>
              <a:defRPr sz="2000">
                <a:solidFill>
                  <a:schemeClr val="accent1"/>
                </a:solidFill>
              </a:defRPr>
            </a:lvl4pPr>
            <a:lvl5pPr marL="0" lvl="4" indent="0" algn="r">
              <a:lnSpc>
                <a:spcPct val="100000"/>
              </a:lnSpc>
              <a:spcBef>
                <a:spcPts val="0"/>
              </a:spcBef>
              <a:spcAft>
                <a:spcPts val="0"/>
              </a:spcAft>
              <a:buClr>
                <a:schemeClr val="accent1"/>
              </a:buClr>
              <a:buSzPts val="2000"/>
              <a:buFont typeface="Century Gothic"/>
              <a:buNone/>
              <a:defRPr sz="2000">
                <a:solidFill>
                  <a:schemeClr val="accent1"/>
                </a:solidFill>
              </a:defRPr>
            </a:lvl5pPr>
            <a:lvl6pPr marL="0" lvl="5" indent="0" algn="r">
              <a:lnSpc>
                <a:spcPct val="100000"/>
              </a:lnSpc>
              <a:spcBef>
                <a:spcPts val="0"/>
              </a:spcBef>
              <a:spcAft>
                <a:spcPts val="0"/>
              </a:spcAft>
              <a:buClr>
                <a:schemeClr val="accent1"/>
              </a:buClr>
              <a:buSzPts val="2000"/>
              <a:buFont typeface="Century Gothic"/>
              <a:buNone/>
              <a:defRPr sz="2000">
                <a:solidFill>
                  <a:schemeClr val="accent1"/>
                </a:solidFill>
              </a:defRPr>
            </a:lvl6pPr>
            <a:lvl7pPr marL="0" lvl="6" indent="0" algn="r">
              <a:lnSpc>
                <a:spcPct val="100000"/>
              </a:lnSpc>
              <a:spcBef>
                <a:spcPts val="0"/>
              </a:spcBef>
              <a:spcAft>
                <a:spcPts val="0"/>
              </a:spcAft>
              <a:buClr>
                <a:schemeClr val="accent1"/>
              </a:buClr>
              <a:buSzPts val="2000"/>
              <a:buFont typeface="Century Gothic"/>
              <a:buNone/>
              <a:defRPr sz="2000">
                <a:solidFill>
                  <a:schemeClr val="accent1"/>
                </a:solidFill>
              </a:defRPr>
            </a:lvl7pPr>
            <a:lvl8pPr marL="0" lvl="7" indent="0" algn="r">
              <a:lnSpc>
                <a:spcPct val="100000"/>
              </a:lnSpc>
              <a:spcBef>
                <a:spcPts val="0"/>
              </a:spcBef>
              <a:spcAft>
                <a:spcPts val="0"/>
              </a:spcAft>
              <a:buClr>
                <a:schemeClr val="accent1"/>
              </a:buClr>
              <a:buSzPts val="2000"/>
              <a:buFont typeface="Century Gothic"/>
              <a:buNone/>
              <a:defRPr sz="2000">
                <a:solidFill>
                  <a:schemeClr val="accent1"/>
                </a:solidFill>
              </a:defRPr>
            </a:lvl8pPr>
            <a:lvl9pPr marL="0" lvl="8" indent="0" algn="r">
              <a:lnSpc>
                <a:spcPct val="100000"/>
              </a:lnSpc>
              <a:spcBef>
                <a:spcPts val="0"/>
              </a:spcBef>
              <a:spcAft>
                <a:spcPts val="0"/>
              </a:spcAft>
              <a:buClr>
                <a:schemeClr val="accent1"/>
              </a:buClr>
              <a:buSzPts val="2000"/>
              <a:buFont typeface="Century Gothic"/>
              <a:buNone/>
              <a:defRPr sz="2000">
                <a:solidFill>
                  <a:schemeClr val="accen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Shape 5"/>
        <p:cNvGrpSpPr/>
        <p:nvPr/>
      </p:nvGrpSpPr>
      <p:grpSpPr>
        <a:xfrm>
          <a:off x="0" y="0"/>
          <a:ext cx="0" cy="0"/>
          <a:chOff x="0" y="0"/>
          <a:chExt cx="0" cy="0"/>
        </a:xfrm>
      </p:grpSpPr>
      <p:sp>
        <p:nvSpPr>
          <p:cNvPr id="6" name="Google Shape;6;p26"/>
          <p:cNvSpPr/>
          <p:nvPr/>
        </p:nvSpPr>
        <p:spPr>
          <a:xfrm>
            <a:off x="0" y="-1"/>
            <a:ext cx="12192001" cy="2185989"/>
          </a:xfrm>
          <a:custGeom>
            <a:avLst/>
            <a:gdLst/>
            <a:ahLst/>
            <a:cxnLst/>
            <a:rect l="l" t="t" r="r" b="b"/>
            <a:pathLst>
              <a:path w="21600" h="21600" extrusionOk="0">
                <a:moveTo>
                  <a:pt x="21600" y="0"/>
                </a:moveTo>
                <a:lnTo>
                  <a:pt x="0" y="0"/>
                </a:lnTo>
                <a:lnTo>
                  <a:pt x="0" y="18651"/>
                </a:lnTo>
                <a:lnTo>
                  <a:pt x="3536" y="18651"/>
                </a:lnTo>
                <a:lnTo>
                  <a:pt x="4211" y="21475"/>
                </a:lnTo>
                <a:lnTo>
                  <a:pt x="4271" y="21600"/>
                </a:lnTo>
                <a:lnTo>
                  <a:pt x="4313" y="21600"/>
                </a:lnTo>
                <a:lnTo>
                  <a:pt x="4331" y="21553"/>
                </a:lnTo>
                <a:lnTo>
                  <a:pt x="4369" y="21475"/>
                </a:lnTo>
                <a:lnTo>
                  <a:pt x="5044" y="18651"/>
                </a:lnTo>
                <a:lnTo>
                  <a:pt x="21600" y="18651"/>
                </a:lnTo>
                <a:lnTo>
                  <a:pt x="21600" y="0"/>
                </a:lnTo>
                <a:close/>
              </a:path>
            </a:pathLst>
          </a:custGeom>
          <a:blipFill rotWithShape="1">
            <a:blip r:embed="rId16">
              <a:alphaModFix/>
            </a:blip>
            <a:stretch>
              <a:fillRect/>
            </a:stretch>
          </a:blipFill>
          <a:ln w="9525" cap="rnd" cmpd="sng">
            <a:solidFill>
              <a:schemeClr val="accent1"/>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7" name="Google Shape;7;p26"/>
          <p:cNvSpPr txBox="1">
            <a:spLocks noGrp="1"/>
          </p:cNvSpPr>
          <p:nvPr>
            <p:ph type="title"/>
          </p:nvPr>
        </p:nvSpPr>
        <p:spPr>
          <a:xfrm>
            <a:off x="809999" y="447188"/>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lvl1pPr marR="0" lvl="0" algn="l" rtl="0">
              <a:lnSpc>
                <a:spcPct val="100000"/>
              </a:lnSpc>
              <a:spcBef>
                <a:spcPts val="0"/>
              </a:spcBef>
              <a:spcAft>
                <a:spcPts val="0"/>
              </a:spcAft>
              <a:buClr>
                <a:srgbClr val="FEFEFE"/>
              </a:buClr>
              <a:buSzPts val="4000"/>
              <a:buFont typeface="Century Gothic"/>
              <a:buNone/>
              <a:defRPr sz="4000" b="1" i="0" u="none" strike="noStrike" cap="none">
                <a:solidFill>
                  <a:srgbClr val="FEFEFE"/>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FEFEFE"/>
              </a:buClr>
              <a:buSzPts val="4000"/>
              <a:buFont typeface="Century Gothic"/>
              <a:buNone/>
              <a:defRPr sz="4000" b="1" i="0" u="none" strike="noStrike" cap="none">
                <a:solidFill>
                  <a:srgbClr val="FEFEFE"/>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FEFEFE"/>
              </a:buClr>
              <a:buSzPts val="4000"/>
              <a:buFont typeface="Century Gothic"/>
              <a:buNone/>
              <a:defRPr sz="4000" b="1" i="0" u="none" strike="noStrike" cap="none">
                <a:solidFill>
                  <a:srgbClr val="FEFEFE"/>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FEFEFE"/>
              </a:buClr>
              <a:buSzPts val="4000"/>
              <a:buFont typeface="Century Gothic"/>
              <a:buNone/>
              <a:defRPr sz="4000" b="1" i="0" u="none" strike="noStrike" cap="none">
                <a:solidFill>
                  <a:srgbClr val="FEFEFE"/>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FEFEFE"/>
              </a:buClr>
              <a:buSzPts val="4000"/>
              <a:buFont typeface="Century Gothic"/>
              <a:buNone/>
              <a:defRPr sz="4000" b="1" i="0" u="none" strike="noStrike" cap="none">
                <a:solidFill>
                  <a:srgbClr val="FEFEFE"/>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FEFEFE"/>
              </a:buClr>
              <a:buSzPts val="4000"/>
              <a:buFont typeface="Century Gothic"/>
              <a:buNone/>
              <a:defRPr sz="4000" b="1" i="0" u="none" strike="noStrike" cap="none">
                <a:solidFill>
                  <a:srgbClr val="FEFEFE"/>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FEFEFE"/>
              </a:buClr>
              <a:buSzPts val="4000"/>
              <a:buFont typeface="Century Gothic"/>
              <a:buNone/>
              <a:defRPr sz="4000" b="1" i="0" u="none" strike="noStrike" cap="none">
                <a:solidFill>
                  <a:srgbClr val="FEFEFE"/>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FEFEFE"/>
              </a:buClr>
              <a:buSzPts val="4000"/>
              <a:buFont typeface="Century Gothic"/>
              <a:buNone/>
              <a:defRPr sz="4000" b="1" i="0" u="none" strike="noStrike" cap="none">
                <a:solidFill>
                  <a:srgbClr val="FEFEFE"/>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FEFEFE"/>
              </a:buClr>
              <a:buSzPts val="4000"/>
              <a:buFont typeface="Century Gothic"/>
              <a:buNone/>
              <a:defRPr sz="4000" b="1" i="0" u="none" strike="noStrike" cap="none">
                <a:solidFill>
                  <a:srgbClr val="FEFEFE"/>
                </a:solidFill>
                <a:latin typeface="Century Gothic"/>
                <a:ea typeface="Century Gothic"/>
                <a:cs typeface="Century Gothic"/>
                <a:sym typeface="Century Gothic"/>
              </a:defRPr>
            </a:lvl9pPr>
          </a:lstStyle>
          <a:p>
            <a:endParaRPr/>
          </a:p>
        </p:txBody>
      </p:sp>
      <p:sp>
        <p:nvSpPr>
          <p:cNvPr id="8" name="Google Shape;8;p26"/>
          <p:cNvSpPr txBox="1">
            <a:spLocks noGrp="1"/>
          </p:cNvSpPr>
          <p:nvPr>
            <p:ph type="body" idx="1"/>
          </p:nvPr>
        </p:nvSpPr>
        <p:spPr>
          <a:xfrm>
            <a:off x="609600" y="1417637"/>
            <a:ext cx="10972800" cy="4891088"/>
          </a:xfrm>
          <a:prstGeom prst="rect">
            <a:avLst/>
          </a:prstGeom>
          <a:noFill/>
          <a:ln>
            <a:noFill/>
          </a:ln>
          <a:effectLst>
            <a:outerShdw blurRad="50800" rotWithShape="0">
              <a:srgbClr val="000000">
                <a:alpha val="40000"/>
              </a:srgbClr>
            </a:outerShdw>
          </a:effectLst>
        </p:spPr>
        <p:txBody>
          <a:bodyPr spcFirstLastPara="1" wrap="square" lIns="45700" tIns="45700" rIns="45700" bIns="45700" anchor="ctr" anchorCtr="0">
            <a:normAutofit/>
          </a:bodyPr>
          <a:lstStyle>
            <a:lvl1pPr marL="457200" marR="0" lvl="0" indent="-381000" algn="l" rtl="0">
              <a:lnSpc>
                <a:spcPct val="100000"/>
              </a:lnSpc>
              <a:spcBef>
                <a:spcPts val="600"/>
              </a:spcBef>
              <a:spcAft>
                <a:spcPts val="0"/>
              </a:spcAft>
              <a:buClr>
                <a:schemeClr val="accent1"/>
              </a:buClr>
              <a:buSzPts val="2400"/>
              <a:buFont typeface="SimSun"/>
              <a:buChar char=""/>
              <a:defRPr sz="2400" b="0" i="0" u="none" strike="noStrike" cap="none">
                <a:solidFill>
                  <a:srgbClr val="FFFFFF"/>
                </a:solidFill>
                <a:latin typeface="SimSun"/>
                <a:ea typeface="SimSun"/>
                <a:cs typeface="SimSun"/>
                <a:sym typeface="SimSun"/>
              </a:defRPr>
            </a:lvl1pPr>
            <a:lvl2pPr marL="914400" marR="0" lvl="1" indent="-355600" algn="l" rtl="0">
              <a:lnSpc>
                <a:spcPct val="100000"/>
              </a:lnSpc>
              <a:spcBef>
                <a:spcPts val="600"/>
              </a:spcBef>
              <a:spcAft>
                <a:spcPts val="0"/>
              </a:spcAft>
              <a:buClr>
                <a:schemeClr val="accent1"/>
              </a:buClr>
              <a:buSzPts val="2000"/>
              <a:buFont typeface="SimSun"/>
              <a:buChar char=""/>
              <a:defRPr sz="2000" b="0" i="0" u="none" strike="noStrike" cap="none">
                <a:solidFill>
                  <a:srgbClr val="FFFFFF"/>
                </a:solidFill>
                <a:latin typeface="SimSun"/>
                <a:ea typeface="SimSun"/>
                <a:cs typeface="SimSun"/>
                <a:sym typeface="SimSun"/>
              </a:defRPr>
            </a:lvl2pPr>
            <a:lvl3pPr marL="1371600" marR="0" lvl="2" indent="-342900" algn="l" rtl="0">
              <a:lnSpc>
                <a:spcPct val="100000"/>
              </a:lnSpc>
              <a:spcBef>
                <a:spcPts val="600"/>
              </a:spcBef>
              <a:spcAft>
                <a:spcPts val="0"/>
              </a:spcAft>
              <a:buClr>
                <a:schemeClr val="accent1"/>
              </a:buClr>
              <a:buSzPts val="1800"/>
              <a:buFont typeface="SimSun"/>
              <a:buChar char=""/>
              <a:defRPr sz="1800" b="0" i="0" u="none" strike="noStrike" cap="none">
                <a:solidFill>
                  <a:srgbClr val="FFFFFF"/>
                </a:solidFill>
                <a:latin typeface="SimSun"/>
                <a:ea typeface="SimSun"/>
                <a:cs typeface="SimSun"/>
                <a:sym typeface="SimSun"/>
              </a:defRPr>
            </a:lvl3pPr>
            <a:lvl4pPr marL="1828800" marR="0" lvl="3" indent="-342900" algn="l" rtl="0">
              <a:lnSpc>
                <a:spcPct val="100000"/>
              </a:lnSpc>
              <a:spcBef>
                <a:spcPts val="600"/>
              </a:spcBef>
              <a:spcAft>
                <a:spcPts val="0"/>
              </a:spcAft>
              <a:buClr>
                <a:schemeClr val="accent1"/>
              </a:buClr>
              <a:buSzPts val="1800"/>
              <a:buFont typeface="SimSun"/>
              <a:buChar char=""/>
              <a:defRPr sz="1800" b="0" i="0" u="none" strike="noStrike" cap="none">
                <a:solidFill>
                  <a:srgbClr val="FFFFFF"/>
                </a:solidFill>
                <a:latin typeface="SimSun"/>
                <a:ea typeface="SimSun"/>
                <a:cs typeface="SimSun"/>
                <a:sym typeface="SimSun"/>
              </a:defRPr>
            </a:lvl4pPr>
            <a:lvl5pPr marL="2286000" marR="0" lvl="4" indent="-342900" algn="l" rtl="0">
              <a:lnSpc>
                <a:spcPct val="100000"/>
              </a:lnSpc>
              <a:spcBef>
                <a:spcPts val="600"/>
              </a:spcBef>
              <a:spcAft>
                <a:spcPts val="0"/>
              </a:spcAft>
              <a:buClr>
                <a:schemeClr val="accent1"/>
              </a:buClr>
              <a:buSzPts val="1800"/>
              <a:buFont typeface="SimSun"/>
              <a:buChar char=""/>
              <a:defRPr sz="1800" b="0" i="0" u="none" strike="noStrike" cap="none">
                <a:solidFill>
                  <a:srgbClr val="FFFFFF"/>
                </a:solidFill>
                <a:latin typeface="SimSun"/>
                <a:ea typeface="SimSun"/>
                <a:cs typeface="SimSun"/>
                <a:sym typeface="SimSun"/>
              </a:defRPr>
            </a:lvl5pPr>
            <a:lvl6pPr marL="2743200" marR="0" lvl="5" indent="-342900" algn="l" rtl="0">
              <a:lnSpc>
                <a:spcPct val="100000"/>
              </a:lnSpc>
              <a:spcBef>
                <a:spcPts val="600"/>
              </a:spcBef>
              <a:spcAft>
                <a:spcPts val="0"/>
              </a:spcAft>
              <a:buClr>
                <a:schemeClr val="accent1"/>
              </a:buClr>
              <a:buSzPts val="1800"/>
              <a:buFont typeface="Century Gothic"/>
              <a:buChar char=""/>
              <a:defRPr sz="1800" b="0" i="0" u="none" strike="noStrike" cap="none">
                <a:solidFill>
                  <a:srgbClr val="FFFFFF"/>
                </a:solidFill>
                <a:latin typeface="Century Gothic"/>
                <a:ea typeface="Century Gothic"/>
                <a:cs typeface="Century Gothic"/>
                <a:sym typeface="Century Gothic"/>
              </a:defRPr>
            </a:lvl6pPr>
            <a:lvl7pPr marL="3200400" marR="0" lvl="6" indent="-342900" algn="l" rtl="0">
              <a:lnSpc>
                <a:spcPct val="100000"/>
              </a:lnSpc>
              <a:spcBef>
                <a:spcPts val="600"/>
              </a:spcBef>
              <a:spcAft>
                <a:spcPts val="0"/>
              </a:spcAft>
              <a:buClr>
                <a:schemeClr val="accent1"/>
              </a:buClr>
              <a:buSzPts val="1800"/>
              <a:buFont typeface="Century Gothic"/>
              <a:buChar char=""/>
              <a:defRPr sz="1800" b="0" i="0" u="none" strike="noStrike" cap="none">
                <a:solidFill>
                  <a:srgbClr val="FFFFFF"/>
                </a:solidFill>
                <a:latin typeface="Century Gothic"/>
                <a:ea typeface="Century Gothic"/>
                <a:cs typeface="Century Gothic"/>
                <a:sym typeface="Century Gothic"/>
              </a:defRPr>
            </a:lvl7pPr>
            <a:lvl8pPr marL="3657600" marR="0" lvl="7" indent="-342900" algn="l" rtl="0">
              <a:lnSpc>
                <a:spcPct val="100000"/>
              </a:lnSpc>
              <a:spcBef>
                <a:spcPts val="600"/>
              </a:spcBef>
              <a:spcAft>
                <a:spcPts val="0"/>
              </a:spcAft>
              <a:buClr>
                <a:schemeClr val="accent1"/>
              </a:buClr>
              <a:buSzPts val="1800"/>
              <a:buFont typeface="Century Gothic"/>
              <a:buChar char=""/>
              <a:defRPr sz="1800" b="0" i="0" u="none" strike="noStrike" cap="none">
                <a:solidFill>
                  <a:srgbClr val="FFFFFF"/>
                </a:solidFill>
                <a:latin typeface="Century Gothic"/>
                <a:ea typeface="Century Gothic"/>
                <a:cs typeface="Century Gothic"/>
                <a:sym typeface="Century Gothic"/>
              </a:defRPr>
            </a:lvl8pPr>
            <a:lvl9pPr marL="4114800" marR="0" lvl="8" indent="-342900" algn="l" rtl="0">
              <a:lnSpc>
                <a:spcPct val="100000"/>
              </a:lnSpc>
              <a:spcBef>
                <a:spcPts val="600"/>
              </a:spcBef>
              <a:spcAft>
                <a:spcPts val="0"/>
              </a:spcAft>
              <a:buClr>
                <a:schemeClr val="accent1"/>
              </a:buClr>
              <a:buSzPts val="1800"/>
              <a:buFont typeface="Century Gothic"/>
              <a:buChar char=""/>
              <a:defRPr sz="1800" b="0" i="0" u="none" strike="noStrike" cap="none">
                <a:solidFill>
                  <a:srgbClr val="FFFFFF"/>
                </a:solidFill>
                <a:latin typeface="Century Gothic"/>
                <a:ea typeface="Century Gothic"/>
                <a:cs typeface="Century Gothic"/>
                <a:sym typeface="Century Gothic"/>
              </a:defRPr>
            </a:lvl9pPr>
          </a:lstStyle>
          <a:p>
            <a:endParaRPr/>
          </a:p>
        </p:txBody>
      </p:sp>
      <p:sp>
        <p:nvSpPr>
          <p:cNvPr id="9" name="Google Shape;9;p26"/>
          <p:cNvSpPr txBox="1">
            <a:spLocks noGrp="1"/>
          </p:cNvSpPr>
          <p:nvPr>
            <p:ph type="sldNum" idx="12"/>
          </p:nvPr>
        </p:nvSpPr>
        <p:spPr>
          <a:xfrm>
            <a:off x="11424652" y="6080087"/>
            <a:ext cx="315835" cy="326401"/>
          </a:xfrm>
          <a:prstGeom prst="rect">
            <a:avLst/>
          </a:prstGeom>
          <a:noFill/>
          <a:ln>
            <a:noFill/>
          </a:ln>
        </p:spPr>
        <p:txBody>
          <a:bodyPr spcFirstLastPara="1" wrap="square" lIns="10800" tIns="10800" rIns="10800" bIns="10800" anchor="b" anchorCtr="0">
            <a:spAutoFit/>
          </a:bodyPr>
          <a:lstStyle>
            <a:lvl1pPr marL="0" marR="0" lvl="0" indent="0" algn="r" rtl="0">
              <a:lnSpc>
                <a:spcPct val="100000"/>
              </a:lnSpc>
              <a:spcBef>
                <a:spcPts val="0"/>
              </a:spcBef>
              <a:spcAft>
                <a:spcPts val="0"/>
              </a:spcAft>
              <a:buClr>
                <a:schemeClr val="accent1"/>
              </a:buClr>
              <a:buSzPts val="2000"/>
              <a:buFont typeface="Century Gothic"/>
              <a:buNone/>
              <a:defRPr sz="2000" b="0" i="0" u="none" strike="noStrike" cap="none">
                <a:solidFill>
                  <a:schemeClr val="accen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chemeClr val="accent1"/>
              </a:buClr>
              <a:buSzPts val="2000"/>
              <a:buFont typeface="Century Gothic"/>
              <a:buNone/>
              <a:defRPr sz="2000" b="0" i="0" u="none" strike="noStrike" cap="none">
                <a:solidFill>
                  <a:schemeClr val="accen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chemeClr val="accent1"/>
              </a:buClr>
              <a:buSzPts val="2000"/>
              <a:buFont typeface="Century Gothic"/>
              <a:buNone/>
              <a:defRPr sz="2000" b="0" i="0" u="none" strike="noStrike" cap="none">
                <a:solidFill>
                  <a:schemeClr val="accen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chemeClr val="accent1"/>
              </a:buClr>
              <a:buSzPts val="2000"/>
              <a:buFont typeface="Century Gothic"/>
              <a:buNone/>
              <a:defRPr sz="2000" b="0" i="0" u="none" strike="noStrike" cap="none">
                <a:solidFill>
                  <a:schemeClr val="accen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chemeClr val="accent1"/>
              </a:buClr>
              <a:buSzPts val="2000"/>
              <a:buFont typeface="Century Gothic"/>
              <a:buNone/>
              <a:defRPr sz="2000" b="0" i="0" u="none" strike="noStrike" cap="none">
                <a:solidFill>
                  <a:schemeClr val="accen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chemeClr val="accent1"/>
              </a:buClr>
              <a:buSzPts val="2000"/>
              <a:buFont typeface="Century Gothic"/>
              <a:buNone/>
              <a:defRPr sz="2000" b="0" i="0" u="none" strike="noStrike" cap="none">
                <a:solidFill>
                  <a:schemeClr val="accen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chemeClr val="accent1"/>
              </a:buClr>
              <a:buSzPts val="2000"/>
              <a:buFont typeface="Century Gothic"/>
              <a:buNone/>
              <a:defRPr sz="2000" b="0" i="0" u="none" strike="noStrike" cap="none">
                <a:solidFill>
                  <a:schemeClr val="accen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chemeClr val="accent1"/>
              </a:buClr>
              <a:buSzPts val="2000"/>
              <a:buFont typeface="Century Gothic"/>
              <a:buNone/>
              <a:defRPr sz="2000" b="0" i="0" u="none" strike="noStrike" cap="none">
                <a:solidFill>
                  <a:schemeClr val="accen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chemeClr val="accent1"/>
              </a:buClr>
              <a:buSzPts val="2000"/>
              <a:buFont typeface="Century Gothic"/>
              <a:buNone/>
              <a:defRPr sz="20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zh-CN"/>
              <a:t>‹#›</a:t>
            </a:fld>
            <a:endParaRPr/>
          </a:p>
        </p:txBody>
      </p:sp>
      <p:grpSp>
        <p:nvGrpSpPr>
          <p:cNvPr id="10" name="Google Shape;10;p26"/>
          <p:cNvGrpSpPr/>
          <p:nvPr/>
        </p:nvGrpSpPr>
        <p:grpSpPr>
          <a:xfrm>
            <a:off x="8939031" y="-32431"/>
            <a:ext cx="3145241" cy="2130696"/>
            <a:chOff x="0" y="0"/>
            <a:chExt cx="3145240" cy="2130694"/>
          </a:xfrm>
        </p:grpSpPr>
        <p:pic>
          <p:nvPicPr>
            <p:cNvPr id="11" name="Google Shape;11;p26" descr="Picture 13"/>
            <p:cNvPicPr preferRelativeResize="0"/>
            <p:nvPr/>
          </p:nvPicPr>
          <p:blipFill rotWithShape="1">
            <a:blip r:embed="rId17">
              <a:alphaModFix/>
            </a:blip>
            <a:srcRect/>
            <a:stretch/>
          </p:blipFill>
          <p:spPr>
            <a:xfrm>
              <a:off x="0" y="0"/>
              <a:ext cx="2130694" cy="2130694"/>
            </a:xfrm>
            <a:prstGeom prst="rect">
              <a:avLst/>
            </a:prstGeom>
            <a:noFill/>
            <a:ln>
              <a:noFill/>
            </a:ln>
          </p:spPr>
        </p:pic>
        <p:sp>
          <p:nvSpPr>
            <p:cNvPr id="12" name="Google Shape;12;p26"/>
            <p:cNvSpPr txBox="1"/>
            <p:nvPr/>
          </p:nvSpPr>
          <p:spPr>
            <a:xfrm>
              <a:off x="1594954" y="742179"/>
              <a:ext cx="1550286" cy="7264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zh-CN" sz="3600" b="0" i="0" u="none" strike="noStrike" cap="none">
                  <a:solidFill>
                    <a:srgbClr val="000000"/>
                  </a:solidFill>
                  <a:latin typeface="Arial"/>
                  <a:ea typeface="Arial"/>
                  <a:cs typeface="Arial"/>
                  <a:sym typeface="Arial"/>
                </a:rPr>
                <a:t>学院</a:t>
              </a:r>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gif"/></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g"/></Relationships>
</file>

<file path=ppt/slides/_rels/slide12.xml.rels><?xml version="1.0" encoding="UTF-8" standalone="yes"?>
<Relationships xmlns="http://schemas.openxmlformats.org/package/2006/relationships"><Relationship Id="rId3" Type="http://schemas.openxmlformats.org/officeDocument/2006/relationships/image" Target="../media/image46.jp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g"/><Relationship Id="rId4" Type="http://schemas.openxmlformats.org/officeDocument/2006/relationships/image" Target="../media/image47.jp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5.png"/><Relationship Id="rId7" Type="http://schemas.openxmlformats.org/officeDocument/2006/relationships/image" Target="../media/image47.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jpg"/><Relationship Id="rId5" Type="http://schemas.openxmlformats.org/officeDocument/2006/relationships/image" Target="../media/image52.jpg"/><Relationship Id="rId4" Type="http://schemas.openxmlformats.org/officeDocument/2006/relationships/image" Target="../media/image51.jp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81.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18.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
          <p:cNvSpPr txBox="1"/>
          <p:nvPr/>
        </p:nvSpPr>
        <p:spPr>
          <a:xfrm>
            <a:off x="6281701" y="2084596"/>
            <a:ext cx="4691100" cy="4792167"/>
          </a:xfrm>
          <a:prstGeom prst="rect">
            <a:avLst/>
          </a:prstGeom>
          <a:noFill/>
          <a:ln>
            <a:noFill/>
          </a:ln>
        </p:spPr>
        <p:txBody>
          <a:bodyPr spcFirstLastPara="1" wrap="square" lIns="45700" tIns="45700" rIns="45700" bIns="45700" anchor="ctr" anchorCtr="0">
            <a:normAutofit/>
          </a:bodyPr>
          <a:lstStyle/>
          <a:p>
            <a:pPr marL="0" marR="0" lvl="0" indent="0" algn="l" rtl="0">
              <a:lnSpc>
                <a:spcPct val="100000"/>
              </a:lnSpc>
              <a:spcBef>
                <a:spcPts val="0"/>
              </a:spcBef>
              <a:spcAft>
                <a:spcPts val="0"/>
              </a:spcAft>
              <a:buClr>
                <a:srgbClr val="FEFEFE"/>
              </a:buClr>
              <a:buSzPts val="5400"/>
              <a:buFont typeface="Arial"/>
              <a:buNone/>
            </a:pPr>
            <a:r>
              <a:rPr lang="zh-CN" sz="5400" b="1" i="0" u="none" strike="noStrike" cap="none" dirty="0">
                <a:solidFill>
                  <a:srgbClr val="FEFEFE"/>
                </a:solidFill>
                <a:latin typeface="Arial"/>
                <a:ea typeface="Arial"/>
                <a:cs typeface="Arial"/>
                <a:sym typeface="Arial"/>
              </a:rPr>
              <a:t>主要机器学习方法简介及代码演示（1）：</a:t>
            </a:r>
            <a:endParaRPr sz="5400" b="1" i="0" u="none" strike="noStrike" cap="none" dirty="0">
              <a:solidFill>
                <a:srgbClr val="FEFEFE"/>
              </a:solidFill>
              <a:latin typeface="Arial"/>
              <a:ea typeface="Arial"/>
              <a:cs typeface="Arial"/>
              <a:sym typeface="Arial"/>
            </a:endParaRPr>
          </a:p>
          <a:p>
            <a:pPr marL="0" marR="0" lvl="0" indent="0" algn="l" rtl="0">
              <a:lnSpc>
                <a:spcPct val="100000"/>
              </a:lnSpc>
              <a:spcBef>
                <a:spcPts val="600"/>
              </a:spcBef>
              <a:spcAft>
                <a:spcPts val="0"/>
              </a:spcAft>
              <a:buClr>
                <a:srgbClr val="FEFEFE"/>
              </a:buClr>
              <a:buSzPts val="5400"/>
              <a:buFont typeface="Arial"/>
              <a:buNone/>
            </a:pPr>
            <a:r>
              <a:rPr lang="zh-CN" sz="5400" b="1" i="0" u="none" strike="noStrike" cap="none" dirty="0">
                <a:solidFill>
                  <a:srgbClr val="FEFEFE"/>
                </a:solidFill>
                <a:latin typeface="Arial"/>
                <a:ea typeface="Arial"/>
                <a:cs typeface="Arial"/>
                <a:sym typeface="Arial"/>
              </a:rPr>
              <a:t>		分类算法</a:t>
            </a:r>
            <a:endParaRPr sz="5400" b="1" i="0" u="none" strike="noStrike" cap="none" dirty="0">
              <a:solidFill>
                <a:srgbClr val="FEFEFE"/>
              </a:solidFill>
              <a:latin typeface="Arial"/>
              <a:ea typeface="Arial"/>
              <a:cs typeface="Arial"/>
              <a:sym typeface="Arial"/>
            </a:endParaRPr>
          </a:p>
        </p:txBody>
      </p:sp>
      <p:sp>
        <p:nvSpPr>
          <p:cNvPr id="83" name="Google Shape;83;p1"/>
          <p:cNvSpPr txBox="1"/>
          <p:nvPr/>
        </p:nvSpPr>
        <p:spPr>
          <a:xfrm>
            <a:off x="521244" y="3997966"/>
            <a:ext cx="3716504" cy="1613190"/>
          </a:xfrm>
          <a:prstGeom prst="rect">
            <a:avLst/>
          </a:prstGeom>
          <a:noFill/>
          <a:ln>
            <a:noFill/>
          </a:ln>
        </p:spPr>
        <p:txBody>
          <a:bodyPr spcFirstLastPara="1" wrap="square" lIns="45700" tIns="45700" rIns="45700" bIns="45700" anchor="ctr" anchorCtr="0">
            <a:normAutofit/>
          </a:bodyPr>
          <a:lstStyle/>
          <a:p>
            <a:pPr marL="0" marR="0" lvl="0" indent="0" algn="ctr" rtl="0">
              <a:lnSpc>
                <a:spcPct val="80000"/>
              </a:lnSpc>
              <a:spcBef>
                <a:spcPts val="0"/>
              </a:spcBef>
              <a:spcAft>
                <a:spcPts val="0"/>
              </a:spcAft>
              <a:buClr>
                <a:srgbClr val="FFFFFF"/>
              </a:buClr>
              <a:buSzPts val="1900"/>
              <a:buFont typeface="Times New Roman"/>
              <a:buNone/>
            </a:pPr>
            <a:r>
              <a:rPr lang="zh-CN" sz="1900" b="1" i="0" u="none" strike="noStrike" cap="none">
                <a:solidFill>
                  <a:srgbClr val="FFFFFF"/>
                </a:solidFill>
                <a:latin typeface="Times New Roman"/>
                <a:ea typeface="Times New Roman"/>
                <a:cs typeface="Times New Roman"/>
                <a:sym typeface="Times New Roman"/>
              </a:rPr>
              <a:t>主讲人</a:t>
            </a:r>
            <a:r>
              <a:rPr lang="zh-CN" sz="1900" b="0" i="0" u="none" strike="noStrike" cap="none">
                <a:solidFill>
                  <a:srgbClr val="FFFFFF"/>
                </a:solidFill>
                <a:latin typeface="Arial"/>
                <a:ea typeface="Arial"/>
                <a:cs typeface="Arial"/>
                <a:sym typeface="Arial"/>
              </a:rPr>
              <a:t>：</a:t>
            </a:r>
            <a:endParaRPr sz="2800" b="1" i="0" u="none" strike="noStrike" cap="none">
              <a:solidFill>
                <a:srgbClr val="FFFFFF"/>
              </a:solidFill>
              <a:latin typeface="Arial"/>
              <a:ea typeface="Arial"/>
              <a:cs typeface="Arial"/>
              <a:sym typeface="Arial"/>
            </a:endParaRPr>
          </a:p>
          <a:p>
            <a:pPr marL="0" marR="0" lvl="0" indent="0" algn="ctr" rtl="0">
              <a:lnSpc>
                <a:spcPct val="80000"/>
              </a:lnSpc>
              <a:spcBef>
                <a:spcPts val="1000"/>
              </a:spcBef>
              <a:spcAft>
                <a:spcPts val="0"/>
              </a:spcAft>
              <a:buClr>
                <a:srgbClr val="FFFFFF"/>
              </a:buClr>
              <a:buSzPts val="4400"/>
              <a:buFont typeface="Times New Roman"/>
              <a:buNone/>
            </a:pPr>
            <a:r>
              <a:rPr lang="zh-CN" sz="4400" b="1" i="0" u="none" strike="noStrike" cap="none">
                <a:solidFill>
                  <a:srgbClr val="FFFFFF"/>
                </a:solidFill>
                <a:latin typeface="Times New Roman"/>
                <a:ea typeface="Times New Roman"/>
                <a:cs typeface="Times New Roman"/>
                <a:sym typeface="Times New Roman"/>
              </a:rPr>
              <a:t>张铎博士</a:t>
            </a:r>
            <a:endParaRPr sz="4400" b="1" i="0" u="none" strike="noStrike" cap="none">
              <a:solidFill>
                <a:srgbClr val="FFFFFF"/>
              </a:solidFill>
              <a:latin typeface="Times New Roman"/>
              <a:ea typeface="Times New Roman"/>
              <a:cs typeface="Times New Roman"/>
              <a:sym typeface="Times New Roman"/>
            </a:endParaRPr>
          </a:p>
        </p:txBody>
      </p:sp>
      <p:sp>
        <p:nvSpPr>
          <p:cNvPr id="84" name="Google Shape;84;p1"/>
          <p:cNvSpPr txBox="1"/>
          <p:nvPr/>
        </p:nvSpPr>
        <p:spPr>
          <a:xfrm>
            <a:off x="5247398" y="1920263"/>
            <a:ext cx="6656628" cy="64633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3600"/>
              <a:buFont typeface="Arial"/>
              <a:buNone/>
            </a:pPr>
            <a:r>
              <a:rPr lang="zh-CN" sz="3600" b="0" i="0" u="none" strike="noStrike" cap="none" dirty="0">
                <a:solidFill>
                  <a:srgbClr val="FFFFFF"/>
                </a:solidFill>
                <a:latin typeface="Arial"/>
                <a:ea typeface="Arial"/>
                <a:cs typeface="Arial"/>
                <a:sym typeface="Arial"/>
              </a:rPr>
              <a:t>面向水行业的机器学习第三节----</a:t>
            </a:r>
            <a:endParaRPr dirty="0"/>
          </a:p>
        </p:txBody>
      </p:sp>
      <p:pic>
        <p:nvPicPr>
          <p:cNvPr id="85" name="Google Shape;85;p1"/>
          <p:cNvPicPr preferRelativeResize="0"/>
          <p:nvPr/>
        </p:nvPicPr>
        <p:blipFill rotWithShape="1">
          <a:blip r:embed="rId3">
            <a:alphaModFix/>
          </a:blip>
          <a:srcRect b="24492"/>
          <a:stretch/>
        </p:blipFill>
        <p:spPr>
          <a:xfrm>
            <a:off x="779854" y="485625"/>
            <a:ext cx="3516929" cy="354076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1"/>
          <p:cNvSpPr txBox="1">
            <a:spLocks noGrp="1"/>
          </p:cNvSpPr>
          <p:nvPr>
            <p:ph type="title"/>
          </p:nvPr>
        </p:nvSpPr>
        <p:spPr>
          <a:xfrm>
            <a:off x="189619" y="5520"/>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p>
            <a:pPr marL="0" lvl="0" indent="0" algn="l" rtl="0">
              <a:lnSpc>
                <a:spcPct val="100000"/>
              </a:lnSpc>
              <a:spcBef>
                <a:spcPts val="0"/>
              </a:spcBef>
              <a:spcAft>
                <a:spcPts val="0"/>
              </a:spcAft>
              <a:buClr>
                <a:srgbClr val="FEFEFE"/>
              </a:buClr>
              <a:buSzPts val="2880"/>
              <a:buFont typeface="Arial"/>
              <a:buNone/>
            </a:pPr>
            <a:r>
              <a:rPr lang="zh-CN" sz="2880">
                <a:latin typeface="Arial"/>
                <a:ea typeface="Arial"/>
                <a:cs typeface="Arial"/>
                <a:sym typeface="Arial"/>
              </a:rPr>
              <a:t>判定边界</a:t>
            </a:r>
            <a:br>
              <a:rPr lang="zh-CN" sz="2880">
                <a:latin typeface="Arial"/>
                <a:ea typeface="Arial"/>
                <a:cs typeface="Arial"/>
                <a:sym typeface="Arial"/>
              </a:rPr>
            </a:br>
            <a:r>
              <a:rPr lang="zh-CN" sz="2880">
                <a:latin typeface="Arial"/>
                <a:ea typeface="Arial"/>
                <a:cs typeface="Arial"/>
                <a:sym typeface="Arial"/>
              </a:rPr>
              <a:t>（Decision Boundary)</a:t>
            </a:r>
            <a:endParaRPr sz="2880">
              <a:latin typeface="Arial"/>
              <a:ea typeface="Arial"/>
              <a:cs typeface="Arial"/>
              <a:sym typeface="Arial"/>
            </a:endParaRPr>
          </a:p>
        </p:txBody>
      </p:sp>
      <p:pic>
        <p:nvPicPr>
          <p:cNvPr id="230" name="Google Shape;230;p11" descr="âsupport vector machineâçå¾çæç´¢ç»æ"/>
          <p:cNvPicPr preferRelativeResize="0"/>
          <p:nvPr/>
        </p:nvPicPr>
        <p:blipFill rotWithShape="1">
          <a:blip r:embed="rId3">
            <a:alphaModFix/>
          </a:blip>
          <a:srcRect/>
          <a:stretch/>
        </p:blipFill>
        <p:spPr>
          <a:xfrm>
            <a:off x="5980611" y="-13083"/>
            <a:ext cx="6229662" cy="3199381"/>
          </a:xfrm>
          <a:prstGeom prst="rect">
            <a:avLst/>
          </a:prstGeom>
          <a:noFill/>
          <a:ln>
            <a:noFill/>
          </a:ln>
        </p:spPr>
      </p:pic>
      <p:sp>
        <p:nvSpPr>
          <p:cNvPr id="231" name="Google Shape;231;p11"/>
          <p:cNvSpPr/>
          <p:nvPr/>
        </p:nvSpPr>
        <p:spPr>
          <a:xfrm>
            <a:off x="4784852" y="3231268"/>
            <a:ext cx="3556665" cy="55354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sp>
        <p:nvSpPr>
          <p:cNvPr id="232" name="Google Shape;232;p11"/>
          <p:cNvSpPr/>
          <p:nvPr/>
        </p:nvSpPr>
        <p:spPr>
          <a:xfrm>
            <a:off x="8891980" y="3186298"/>
            <a:ext cx="1428923" cy="369332"/>
          </a:xfrm>
          <a:prstGeom prst="rect">
            <a:avLst/>
          </a:prstGeom>
          <a:blipFill rotWithShape="1">
            <a:blip r:embed="rId5">
              <a:alphaModFix/>
            </a:blip>
            <a:stretch>
              <a:fillRect t="-9999" b="-2666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sp>
        <p:nvSpPr>
          <p:cNvPr id="233" name="Google Shape;233;p11"/>
          <p:cNvSpPr/>
          <p:nvPr/>
        </p:nvSpPr>
        <p:spPr>
          <a:xfrm>
            <a:off x="10458095" y="3411604"/>
            <a:ext cx="1629744" cy="369332"/>
          </a:xfrm>
          <a:prstGeom prst="rect">
            <a:avLst/>
          </a:prstGeom>
          <a:blipFill rotWithShape="1">
            <a:blip r:embed="rId6">
              <a:alphaModFix/>
            </a:blip>
            <a:stretch>
              <a:fillRect t="-9999" b="-2666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cxnSp>
        <p:nvCxnSpPr>
          <p:cNvPr id="234" name="Google Shape;234;p11"/>
          <p:cNvCxnSpPr/>
          <p:nvPr/>
        </p:nvCxnSpPr>
        <p:spPr>
          <a:xfrm rot="10800000" flipH="1">
            <a:off x="6546056" y="1104386"/>
            <a:ext cx="3394284" cy="2255020"/>
          </a:xfrm>
          <a:prstGeom prst="straightConnector1">
            <a:avLst/>
          </a:prstGeom>
          <a:noFill/>
          <a:ln w="28575" cap="flat" cmpd="sng">
            <a:solidFill>
              <a:srgbClr val="FF0000"/>
            </a:solidFill>
            <a:prstDash val="solid"/>
            <a:round/>
            <a:headEnd type="none" w="sm" len="sm"/>
            <a:tailEnd type="triangle" w="med" len="med"/>
          </a:ln>
        </p:spPr>
      </p:cxnSp>
      <p:cxnSp>
        <p:nvCxnSpPr>
          <p:cNvPr id="235" name="Google Shape;235;p11"/>
          <p:cNvCxnSpPr>
            <a:stCxn id="232" idx="0"/>
          </p:cNvCxnSpPr>
          <p:nvPr/>
        </p:nvCxnSpPr>
        <p:spPr>
          <a:xfrm rot="10800000" flipH="1">
            <a:off x="9606441" y="1777798"/>
            <a:ext cx="1521900" cy="1408500"/>
          </a:xfrm>
          <a:prstGeom prst="straightConnector1">
            <a:avLst/>
          </a:prstGeom>
          <a:noFill/>
          <a:ln w="28575" cap="flat" cmpd="sng">
            <a:solidFill>
              <a:srgbClr val="FF0000"/>
            </a:solidFill>
            <a:prstDash val="dash"/>
            <a:round/>
            <a:headEnd type="none" w="sm" len="sm"/>
            <a:tailEnd type="triangle" w="med" len="med"/>
          </a:ln>
        </p:spPr>
      </p:cxnSp>
      <p:cxnSp>
        <p:nvCxnSpPr>
          <p:cNvPr id="236" name="Google Shape;236;p11"/>
          <p:cNvCxnSpPr>
            <a:stCxn id="233" idx="0"/>
          </p:cNvCxnSpPr>
          <p:nvPr/>
        </p:nvCxnSpPr>
        <p:spPr>
          <a:xfrm rot="10800000">
            <a:off x="10909367" y="2590804"/>
            <a:ext cx="363600" cy="820800"/>
          </a:xfrm>
          <a:prstGeom prst="straightConnector1">
            <a:avLst/>
          </a:prstGeom>
          <a:noFill/>
          <a:ln w="28575" cap="flat" cmpd="sng">
            <a:solidFill>
              <a:srgbClr val="FF0000"/>
            </a:solidFill>
            <a:prstDash val="dash"/>
            <a:round/>
            <a:headEnd type="none" w="sm" len="sm"/>
            <a:tailEnd type="triangle" w="med" len="med"/>
          </a:ln>
        </p:spPr>
      </p:cxnSp>
      <p:sp>
        <p:nvSpPr>
          <p:cNvPr id="237" name="Google Shape;237;p11"/>
          <p:cNvSpPr txBox="1"/>
          <p:nvPr/>
        </p:nvSpPr>
        <p:spPr>
          <a:xfrm>
            <a:off x="4567500" y="3736936"/>
            <a:ext cx="7083239" cy="2454463"/>
          </a:xfrm>
          <a:prstGeom prst="rect">
            <a:avLst/>
          </a:prstGeom>
          <a:blipFill rotWithShape="1">
            <a:blip r:embed="rId7">
              <a:alphaModFix/>
            </a:blip>
            <a:stretch>
              <a:fillRect/>
            </a:stretch>
          </a:blipFill>
          <a:ln>
            <a:noFill/>
          </a:ln>
          <a:effectLst>
            <a:outerShdw blurRad="508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pic>
        <p:nvPicPr>
          <p:cNvPr id="238" name="Google Shape;238;p11" descr="âlogistic regression boundaryâçå¾çæç´¢ç»æ"/>
          <p:cNvPicPr preferRelativeResize="0"/>
          <p:nvPr/>
        </p:nvPicPr>
        <p:blipFill rotWithShape="1">
          <a:blip r:embed="rId8">
            <a:alphaModFix/>
          </a:blip>
          <a:srcRect/>
          <a:stretch/>
        </p:blipFill>
        <p:spPr>
          <a:xfrm>
            <a:off x="-14955" y="998455"/>
            <a:ext cx="4296440" cy="2416747"/>
          </a:xfrm>
          <a:prstGeom prst="rect">
            <a:avLst/>
          </a:prstGeom>
          <a:noFill/>
          <a:ln>
            <a:noFill/>
          </a:ln>
        </p:spPr>
      </p:pic>
      <p:pic>
        <p:nvPicPr>
          <p:cNvPr id="239" name="Google Shape;239;p11" descr="âsvm gifâçå¾çæç´¢ç»æ"/>
          <p:cNvPicPr preferRelativeResize="0"/>
          <p:nvPr/>
        </p:nvPicPr>
        <p:blipFill rotWithShape="1">
          <a:blip r:embed="rId9">
            <a:alphaModFix/>
          </a:blip>
          <a:srcRect/>
          <a:stretch/>
        </p:blipFill>
        <p:spPr>
          <a:xfrm>
            <a:off x="-1" y="3359406"/>
            <a:ext cx="4294205" cy="255371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 calcmode="lin" valueType="num">
                                      <p:cBhvr additive="base">
                                        <p:cTn id="7" dur="500"/>
                                        <p:tgtEl>
                                          <p:spTgt spid="23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4"/>
                                        </p:tgtEl>
                                        <p:attrNameLst>
                                          <p:attrName>style.visibility</p:attrName>
                                        </p:attrNameLst>
                                      </p:cBhvr>
                                      <p:to>
                                        <p:strVal val="visible"/>
                                      </p:to>
                                    </p:set>
                                    <p:anim calcmode="lin" valueType="num">
                                      <p:cBhvr additive="base">
                                        <p:cTn id="12" dur="500"/>
                                        <p:tgtEl>
                                          <p:spTgt spid="234"/>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31"/>
                                        </p:tgtEl>
                                        <p:attrNameLst>
                                          <p:attrName>style.visibility</p:attrName>
                                        </p:attrNameLst>
                                      </p:cBhvr>
                                      <p:to>
                                        <p:strVal val="visible"/>
                                      </p:to>
                                    </p:set>
                                    <p:anim calcmode="lin" valueType="num">
                                      <p:cBhvr additive="base">
                                        <p:cTn id="15" dur="500"/>
                                        <p:tgtEl>
                                          <p:spTgt spid="23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35"/>
                                        </p:tgtEl>
                                        <p:attrNameLst>
                                          <p:attrName>style.visibility</p:attrName>
                                        </p:attrNameLst>
                                      </p:cBhvr>
                                      <p:to>
                                        <p:strVal val="visible"/>
                                      </p:to>
                                    </p:set>
                                    <p:anim calcmode="lin" valueType="num">
                                      <p:cBhvr additive="base">
                                        <p:cTn id="20" dur="500"/>
                                        <p:tgtEl>
                                          <p:spTgt spid="23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32"/>
                                        </p:tgtEl>
                                        <p:attrNameLst>
                                          <p:attrName>style.visibility</p:attrName>
                                        </p:attrNameLst>
                                      </p:cBhvr>
                                      <p:to>
                                        <p:strVal val="visible"/>
                                      </p:to>
                                    </p:set>
                                    <p:anim calcmode="lin" valueType="num">
                                      <p:cBhvr additive="base">
                                        <p:cTn id="23" dur="500"/>
                                        <p:tgtEl>
                                          <p:spTgt spid="23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36"/>
                                        </p:tgtEl>
                                        <p:attrNameLst>
                                          <p:attrName>style.visibility</p:attrName>
                                        </p:attrNameLst>
                                      </p:cBhvr>
                                      <p:to>
                                        <p:strVal val="visible"/>
                                      </p:to>
                                    </p:set>
                                    <p:anim calcmode="lin" valueType="num">
                                      <p:cBhvr additive="base">
                                        <p:cTn id="28" dur="500"/>
                                        <p:tgtEl>
                                          <p:spTgt spid="236"/>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3"/>
                                        </p:tgtEl>
                                        <p:attrNameLst>
                                          <p:attrName>style.visibility</p:attrName>
                                        </p:attrNameLst>
                                      </p:cBhvr>
                                      <p:to>
                                        <p:strVal val="visible"/>
                                      </p:to>
                                    </p:set>
                                    <p:anim calcmode="lin" valueType="num">
                                      <p:cBhvr additive="base">
                                        <p:cTn id="31" dur="500"/>
                                        <p:tgtEl>
                                          <p:spTgt spid="2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2"/>
          <p:cNvSpPr/>
          <p:nvPr/>
        </p:nvSpPr>
        <p:spPr>
          <a:xfrm>
            <a:off x="6713365" y="2283248"/>
            <a:ext cx="5478635" cy="1019833"/>
          </a:xfrm>
          <a:prstGeom prst="rect">
            <a:avLst/>
          </a:prstGeom>
          <a:solidFill>
            <a:srgbClr val="FFFFFF"/>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245" name="Google Shape;245;p12"/>
          <p:cNvSpPr/>
          <p:nvPr/>
        </p:nvSpPr>
        <p:spPr>
          <a:xfrm>
            <a:off x="-24007" y="-20971"/>
            <a:ext cx="5559108" cy="2005633"/>
          </a:xfrm>
          <a:prstGeom prst="rect">
            <a:avLst/>
          </a:prstGeom>
          <a:solidFill>
            <a:srgbClr val="FFFFFF"/>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246" name="Google Shape;246;p12"/>
          <p:cNvSpPr txBox="1"/>
          <p:nvPr/>
        </p:nvSpPr>
        <p:spPr>
          <a:xfrm>
            <a:off x="506722" y="492012"/>
            <a:ext cx="4911826" cy="2017212"/>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p>
            <a:pPr marL="0" marR="0" lvl="0" indent="0" algn="l" rtl="0">
              <a:lnSpc>
                <a:spcPct val="100000"/>
              </a:lnSpc>
              <a:spcBef>
                <a:spcPts val="0"/>
              </a:spcBef>
              <a:spcAft>
                <a:spcPts val="0"/>
              </a:spcAft>
              <a:buClr>
                <a:srgbClr val="FEFEFE"/>
              </a:buClr>
              <a:buSzPts val="4000"/>
              <a:buFont typeface="Helvetica Neue"/>
              <a:buNone/>
            </a:pPr>
            <a:br>
              <a:rPr lang="zh-CN" sz="4000" b="1" i="0" u="none" strike="noStrike" cap="none">
                <a:solidFill>
                  <a:srgbClr val="FEFEFE"/>
                </a:solidFill>
                <a:latin typeface="Helvetica Neue"/>
                <a:ea typeface="Helvetica Neue"/>
                <a:cs typeface="Helvetica Neue"/>
                <a:sym typeface="Helvetica Neue"/>
              </a:rPr>
            </a:br>
            <a:br>
              <a:rPr lang="zh-CN" sz="4000" b="1" i="0" u="none" strike="noStrike" cap="none">
                <a:solidFill>
                  <a:srgbClr val="FEFEFE"/>
                </a:solidFill>
                <a:latin typeface="Helvetica Neue"/>
                <a:ea typeface="Helvetica Neue"/>
                <a:cs typeface="Helvetica Neue"/>
                <a:sym typeface="Helvetica Neue"/>
              </a:rPr>
            </a:br>
            <a:endParaRPr sz="4000" b="1" i="0" u="none" strike="noStrike" cap="none">
              <a:solidFill>
                <a:srgbClr val="FEFEFE"/>
              </a:solidFill>
              <a:latin typeface="Helvetica Neue"/>
              <a:ea typeface="Helvetica Neue"/>
              <a:cs typeface="Helvetica Neue"/>
              <a:sym typeface="Helvetica Neue"/>
            </a:endParaRPr>
          </a:p>
        </p:txBody>
      </p:sp>
      <p:sp>
        <p:nvSpPr>
          <p:cNvPr id="247" name="Google Shape;247;p12"/>
          <p:cNvSpPr/>
          <p:nvPr/>
        </p:nvSpPr>
        <p:spPr>
          <a:xfrm>
            <a:off x="149805" y="-54850"/>
            <a:ext cx="5170449" cy="1985478"/>
          </a:xfrm>
          <a:prstGeom prst="rect">
            <a:avLst/>
          </a:prstGeom>
          <a:blipFill rotWithShape="1">
            <a:blip r:embed="rId3">
              <a:alphaModFix/>
            </a:blip>
            <a:stretch>
              <a:fillRect l="-1060" b="-429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pic>
        <p:nvPicPr>
          <p:cNvPr id="248" name="Google Shape;248;p12" descr="https://ask.qcloudimg.com/http-save/yehe-1676324/fs88g4nr5f.jpeg?imageView2/2/w/1620"/>
          <p:cNvPicPr preferRelativeResize="0"/>
          <p:nvPr/>
        </p:nvPicPr>
        <p:blipFill rotWithShape="1">
          <a:blip r:embed="rId4">
            <a:alphaModFix/>
          </a:blip>
          <a:srcRect/>
          <a:stretch/>
        </p:blipFill>
        <p:spPr>
          <a:xfrm>
            <a:off x="5535101" y="-6122"/>
            <a:ext cx="6715125" cy="2324100"/>
          </a:xfrm>
          <a:prstGeom prst="rect">
            <a:avLst/>
          </a:prstGeom>
          <a:noFill/>
          <a:ln>
            <a:noFill/>
          </a:ln>
        </p:spPr>
      </p:pic>
      <p:sp>
        <p:nvSpPr>
          <p:cNvPr id="249" name="Google Shape;249;p12"/>
          <p:cNvSpPr txBox="1"/>
          <p:nvPr/>
        </p:nvSpPr>
        <p:spPr>
          <a:xfrm>
            <a:off x="91578" y="2050883"/>
            <a:ext cx="6563561" cy="2462213"/>
          </a:xfrm>
          <a:prstGeom prst="rect">
            <a:avLst/>
          </a:prstGeom>
          <a:blipFill rotWithShape="1">
            <a:blip r:embed="rId5">
              <a:alphaModFix/>
            </a:blip>
            <a:stretch>
              <a:fillRect l="-2135" t="-17326" r="-194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sp>
        <p:nvSpPr>
          <p:cNvPr id="250" name="Google Shape;250;p12"/>
          <p:cNvSpPr/>
          <p:nvPr/>
        </p:nvSpPr>
        <p:spPr>
          <a:xfrm>
            <a:off x="8703527" y="204615"/>
            <a:ext cx="2847975" cy="466725"/>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251" name="Google Shape;251;p12"/>
          <p:cNvSpPr/>
          <p:nvPr/>
        </p:nvSpPr>
        <p:spPr>
          <a:xfrm>
            <a:off x="6690014" y="842111"/>
            <a:ext cx="5530487" cy="466725"/>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252" name="Google Shape;252;p12"/>
          <p:cNvSpPr/>
          <p:nvPr/>
        </p:nvSpPr>
        <p:spPr>
          <a:xfrm>
            <a:off x="8021467" y="1379984"/>
            <a:ext cx="3333750" cy="832116"/>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253" name="Google Shape;253;p12"/>
          <p:cNvSpPr/>
          <p:nvPr/>
        </p:nvSpPr>
        <p:spPr>
          <a:xfrm>
            <a:off x="149804" y="488074"/>
            <a:ext cx="4269795" cy="642820"/>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cxnSp>
        <p:nvCxnSpPr>
          <p:cNvPr id="254" name="Google Shape;254;p12"/>
          <p:cNvCxnSpPr>
            <a:stCxn id="253" idx="3"/>
            <a:endCxn id="251" idx="1"/>
          </p:cNvCxnSpPr>
          <p:nvPr/>
        </p:nvCxnSpPr>
        <p:spPr>
          <a:xfrm>
            <a:off x="4419599" y="809484"/>
            <a:ext cx="2270400" cy="266100"/>
          </a:xfrm>
          <a:prstGeom prst="straightConnector1">
            <a:avLst/>
          </a:prstGeom>
          <a:noFill/>
          <a:ln w="28575" cap="flat" cmpd="sng">
            <a:solidFill>
              <a:srgbClr val="0070C0"/>
            </a:solidFill>
            <a:prstDash val="solid"/>
            <a:round/>
            <a:headEnd type="none" w="sm" len="sm"/>
            <a:tailEnd type="none" w="sm" len="sm"/>
          </a:ln>
        </p:spPr>
      </p:cxnSp>
      <p:cxnSp>
        <p:nvCxnSpPr>
          <p:cNvPr id="255" name="Google Shape;255;p12"/>
          <p:cNvCxnSpPr>
            <a:stCxn id="253" idx="3"/>
            <a:endCxn id="250" idx="1"/>
          </p:cNvCxnSpPr>
          <p:nvPr/>
        </p:nvCxnSpPr>
        <p:spPr>
          <a:xfrm rot="10800000" flipH="1">
            <a:off x="4419599" y="438084"/>
            <a:ext cx="4284000" cy="371400"/>
          </a:xfrm>
          <a:prstGeom prst="straightConnector1">
            <a:avLst/>
          </a:prstGeom>
          <a:noFill/>
          <a:ln w="28575" cap="flat" cmpd="sng">
            <a:solidFill>
              <a:srgbClr val="0070C0"/>
            </a:solidFill>
            <a:prstDash val="solid"/>
            <a:round/>
            <a:headEnd type="none" w="sm" len="sm"/>
            <a:tailEnd type="none" w="sm" len="sm"/>
          </a:ln>
        </p:spPr>
      </p:cxnSp>
      <p:cxnSp>
        <p:nvCxnSpPr>
          <p:cNvPr id="256" name="Google Shape;256;p12"/>
          <p:cNvCxnSpPr>
            <a:stCxn id="253" idx="3"/>
            <a:endCxn id="252" idx="1"/>
          </p:cNvCxnSpPr>
          <p:nvPr/>
        </p:nvCxnSpPr>
        <p:spPr>
          <a:xfrm>
            <a:off x="4419599" y="809484"/>
            <a:ext cx="3601800" cy="986700"/>
          </a:xfrm>
          <a:prstGeom prst="straightConnector1">
            <a:avLst/>
          </a:prstGeom>
          <a:noFill/>
          <a:ln w="28575" cap="flat" cmpd="sng">
            <a:solidFill>
              <a:srgbClr val="0070C0"/>
            </a:solidFill>
            <a:prstDash val="solid"/>
            <a:round/>
            <a:headEnd type="none" w="sm" len="sm"/>
            <a:tailEnd type="none" w="sm" len="sm"/>
          </a:ln>
        </p:spPr>
      </p:cxnSp>
      <p:sp>
        <p:nvSpPr>
          <p:cNvPr id="257" name="Google Shape;257;p12"/>
          <p:cNvSpPr txBox="1"/>
          <p:nvPr/>
        </p:nvSpPr>
        <p:spPr>
          <a:xfrm>
            <a:off x="5594567" y="3026082"/>
            <a:ext cx="65"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258" name="Google Shape;258;p12"/>
          <p:cNvSpPr txBox="1"/>
          <p:nvPr/>
        </p:nvSpPr>
        <p:spPr>
          <a:xfrm>
            <a:off x="92011" y="4412687"/>
            <a:ext cx="12042194" cy="1945533"/>
          </a:xfrm>
          <a:prstGeom prst="rect">
            <a:avLst/>
          </a:prstGeom>
          <a:blipFill rotWithShape="1">
            <a:blip r:embed="rId6">
              <a:alphaModFix/>
            </a:blip>
            <a:stretch>
              <a:fillRect l="-1163" t="-1566" b="-62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pic>
        <p:nvPicPr>
          <p:cNvPr id="259" name="Google Shape;259;p12" descr="https://img-blog.csdn.net/20131202131018453?watermark/2/text/aHR0cDovL2Jsb2cuY3Nkbi5uZXQvbGNoNjE0NzMw/font/5a6L5L2T/fontsize/400/fill/I0JBQkFCMA==/dissolve/70/gravity/SouthEast"/>
          <p:cNvPicPr preferRelativeResize="0"/>
          <p:nvPr/>
        </p:nvPicPr>
        <p:blipFill rotWithShape="1">
          <a:blip r:embed="rId7">
            <a:alphaModFix/>
          </a:blip>
          <a:srcRect l="29032" t="33216" r="9586"/>
          <a:stretch/>
        </p:blipFill>
        <p:spPr>
          <a:xfrm>
            <a:off x="6713366" y="2296099"/>
            <a:ext cx="4209666" cy="966905"/>
          </a:xfrm>
          <a:prstGeom prst="rect">
            <a:avLst/>
          </a:prstGeom>
          <a:noFill/>
          <a:ln>
            <a:noFill/>
          </a:ln>
        </p:spPr>
      </p:pic>
      <p:sp>
        <p:nvSpPr>
          <p:cNvPr id="260" name="Google Shape;260;p12"/>
          <p:cNvSpPr/>
          <p:nvPr/>
        </p:nvSpPr>
        <p:spPr>
          <a:xfrm>
            <a:off x="7806620" y="2339857"/>
            <a:ext cx="3116412" cy="824724"/>
          </a:xfrm>
          <a:prstGeom prst="rect">
            <a:avLst/>
          </a:prstGeom>
          <a:no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261" name="Google Shape;261;p12"/>
          <p:cNvSpPr/>
          <p:nvPr/>
        </p:nvSpPr>
        <p:spPr>
          <a:xfrm>
            <a:off x="5320254" y="1981612"/>
            <a:ext cx="1407361" cy="382382"/>
          </a:xfrm>
          <a:prstGeom prst="rect">
            <a:avLst/>
          </a:prstGeom>
          <a:solidFill>
            <a:schemeClr val="lt1"/>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cxnSp>
        <p:nvCxnSpPr>
          <p:cNvPr id="262" name="Google Shape;262;p12"/>
          <p:cNvCxnSpPr>
            <a:stCxn id="253" idx="3"/>
            <a:endCxn id="260" idx="1"/>
          </p:cNvCxnSpPr>
          <p:nvPr/>
        </p:nvCxnSpPr>
        <p:spPr>
          <a:xfrm>
            <a:off x="4419599" y="809484"/>
            <a:ext cx="3387000" cy="1942800"/>
          </a:xfrm>
          <a:prstGeom prst="straightConnector1">
            <a:avLst/>
          </a:prstGeom>
          <a:noFill/>
          <a:ln w="28575" cap="flat" cmpd="sng">
            <a:solidFill>
              <a:srgbClr val="0070C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500"/>
                                        <p:tgtEl>
                                          <p:spTgt spid="253"/>
                                        </p:tgtEl>
                                      </p:cBhvr>
                                    </p:animEffect>
                                  </p:childTnLst>
                                </p:cTn>
                              </p:par>
                              <p:par>
                                <p:cTn id="8" presetID="10" presetClass="entr" presetSubtype="0" fill="hold"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fade">
                                      <p:cBhvr>
                                        <p:cTn id="10" dur="500"/>
                                        <p:tgtEl>
                                          <p:spTgt spid="254"/>
                                        </p:tgtEl>
                                      </p:cBhvr>
                                    </p:animEffect>
                                  </p:childTnLst>
                                </p:cTn>
                              </p:par>
                              <p:par>
                                <p:cTn id="11" presetID="10" presetClass="entr" presetSubtype="0" fill="hold" nodeType="withEffect">
                                  <p:stCondLst>
                                    <p:cond delay="0"/>
                                  </p:stCondLst>
                                  <p:childTnLst>
                                    <p:set>
                                      <p:cBhvr>
                                        <p:cTn id="12" dur="1" fill="hold">
                                          <p:stCondLst>
                                            <p:cond delay="0"/>
                                          </p:stCondLst>
                                        </p:cTn>
                                        <p:tgtEl>
                                          <p:spTgt spid="255"/>
                                        </p:tgtEl>
                                        <p:attrNameLst>
                                          <p:attrName>style.visibility</p:attrName>
                                        </p:attrNameLst>
                                      </p:cBhvr>
                                      <p:to>
                                        <p:strVal val="visible"/>
                                      </p:to>
                                    </p:set>
                                    <p:animEffect transition="in" filter="fade">
                                      <p:cBhvr>
                                        <p:cTn id="13" dur="500"/>
                                        <p:tgtEl>
                                          <p:spTgt spid="255"/>
                                        </p:tgtEl>
                                      </p:cBhvr>
                                    </p:animEffect>
                                  </p:childTnLst>
                                </p:cTn>
                              </p:par>
                              <p:par>
                                <p:cTn id="14" presetID="10" presetClass="entr" presetSubtype="0" fill="hold" nodeType="withEffect">
                                  <p:stCondLst>
                                    <p:cond delay="0"/>
                                  </p:stCondLst>
                                  <p:childTnLst>
                                    <p:set>
                                      <p:cBhvr>
                                        <p:cTn id="15" dur="1" fill="hold">
                                          <p:stCondLst>
                                            <p:cond delay="0"/>
                                          </p:stCondLst>
                                        </p:cTn>
                                        <p:tgtEl>
                                          <p:spTgt spid="256"/>
                                        </p:tgtEl>
                                        <p:attrNameLst>
                                          <p:attrName>style.visibility</p:attrName>
                                        </p:attrNameLst>
                                      </p:cBhvr>
                                      <p:to>
                                        <p:strVal val="visible"/>
                                      </p:to>
                                    </p:set>
                                    <p:animEffect transition="in" filter="fade">
                                      <p:cBhvr>
                                        <p:cTn id="16" dur="500"/>
                                        <p:tgtEl>
                                          <p:spTgt spid="256"/>
                                        </p:tgtEl>
                                      </p:cBhvr>
                                    </p:animEffect>
                                  </p:childTnLst>
                                </p:cTn>
                              </p:par>
                              <p:par>
                                <p:cTn id="17" presetID="10" presetClass="entr" presetSubtype="0" fill="hold" nodeType="withEffect">
                                  <p:stCondLst>
                                    <p:cond delay="0"/>
                                  </p:stCondLst>
                                  <p:childTnLst>
                                    <p:set>
                                      <p:cBhvr>
                                        <p:cTn id="18" dur="1" fill="hold">
                                          <p:stCondLst>
                                            <p:cond delay="0"/>
                                          </p:stCondLst>
                                        </p:cTn>
                                        <p:tgtEl>
                                          <p:spTgt spid="252"/>
                                        </p:tgtEl>
                                        <p:attrNameLst>
                                          <p:attrName>style.visibility</p:attrName>
                                        </p:attrNameLst>
                                      </p:cBhvr>
                                      <p:to>
                                        <p:strVal val="visible"/>
                                      </p:to>
                                    </p:set>
                                    <p:animEffect transition="in" filter="fade">
                                      <p:cBhvr>
                                        <p:cTn id="19" dur="500"/>
                                        <p:tgtEl>
                                          <p:spTgt spid="252"/>
                                        </p:tgtEl>
                                      </p:cBhvr>
                                    </p:animEffect>
                                  </p:childTnLst>
                                </p:cTn>
                              </p:par>
                              <p:par>
                                <p:cTn id="20" presetID="10" presetClass="entr" presetSubtype="0" fill="hold" nodeType="withEffect">
                                  <p:stCondLst>
                                    <p:cond delay="0"/>
                                  </p:stCondLst>
                                  <p:childTnLst>
                                    <p:set>
                                      <p:cBhvr>
                                        <p:cTn id="21" dur="1" fill="hold">
                                          <p:stCondLst>
                                            <p:cond delay="0"/>
                                          </p:stCondLst>
                                        </p:cTn>
                                        <p:tgtEl>
                                          <p:spTgt spid="251"/>
                                        </p:tgtEl>
                                        <p:attrNameLst>
                                          <p:attrName>style.visibility</p:attrName>
                                        </p:attrNameLst>
                                      </p:cBhvr>
                                      <p:to>
                                        <p:strVal val="visible"/>
                                      </p:to>
                                    </p:set>
                                    <p:animEffect transition="in" filter="fade">
                                      <p:cBhvr>
                                        <p:cTn id="22" dur="500"/>
                                        <p:tgtEl>
                                          <p:spTgt spid="251"/>
                                        </p:tgtEl>
                                      </p:cBhvr>
                                    </p:animEffect>
                                  </p:childTnLst>
                                </p:cTn>
                              </p:par>
                              <p:par>
                                <p:cTn id="23" presetID="10" presetClass="entr" presetSubtype="0" fill="hold" nodeType="withEffect">
                                  <p:stCondLst>
                                    <p:cond delay="0"/>
                                  </p:stCondLst>
                                  <p:childTnLst>
                                    <p:set>
                                      <p:cBhvr>
                                        <p:cTn id="24" dur="1" fill="hold">
                                          <p:stCondLst>
                                            <p:cond delay="0"/>
                                          </p:stCondLst>
                                        </p:cTn>
                                        <p:tgtEl>
                                          <p:spTgt spid="250"/>
                                        </p:tgtEl>
                                        <p:attrNameLst>
                                          <p:attrName>style.visibility</p:attrName>
                                        </p:attrNameLst>
                                      </p:cBhvr>
                                      <p:to>
                                        <p:strVal val="visible"/>
                                      </p:to>
                                    </p:set>
                                    <p:animEffect transition="in" filter="fade">
                                      <p:cBhvr>
                                        <p:cTn id="25" dur="500"/>
                                        <p:tgtEl>
                                          <p:spTgt spid="250"/>
                                        </p:tgtEl>
                                      </p:cBhvr>
                                    </p:animEffect>
                                  </p:childTnLst>
                                </p:cTn>
                              </p:par>
                              <p:par>
                                <p:cTn id="26" presetID="10" presetClass="entr" presetSubtype="0" fill="hold" nodeType="withEffect">
                                  <p:stCondLst>
                                    <p:cond delay="0"/>
                                  </p:stCondLst>
                                  <p:childTnLst>
                                    <p:set>
                                      <p:cBhvr>
                                        <p:cTn id="27" dur="1" fill="hold">
                                          <p:stCondLst>
                                            <p:cond delay="0"/>
                                          </p:stCondLst>
                                        </p:cTn>
                                        <p:tgtEl>
                                          <p:spTgt spid="260"/>
                                        </p:tgtEl>
                                        <p:attrNameLst>
                                          <p:attrName>style.visibility</p:attrName>
                                        </p:attrNameLst>
                                      </p:cBhvr>
                                      <p:to>
                                        <p:strVal val="visible"/>
                                      </p:to>
                                    </p:set>
                                    <p:animEffect transition="in" filter="fade">
                                      <p:cBhvr>
                                        <p:cTn id="28" dur="500"/>
                                        <p:tgtEl>
                                          <p:spTgt spid="260"/>
                                        </p:tgtEl>
                                      </p:cBhvr>
                                    </p:animEffect>
                                  </p:childTnLst>
                                </p:cTn>
                              </p:par>
                              <p:par>
                                <p:cTn id="29" presetID="10" presetClass="entr" presetSubtype="0" fill="hold" nodeType="withEffect">
                                  <p:stCondLst>
                                    <p:cond delay="0"/>
                                  </p:stCondLst>
                                  <p:childTnLst>
                                    <p:set>
                                      <p:cBhvr>
                                        <p:cTn id="30" dur="1" fill="hold">
                                          <p:stCondLst>
                                            <p:cond delay="0"/>
                                          </p:stCondLst>
                                        </p:cTn>
                                        <p:tgtEl>
                                          <p:spTgt spid="262"/>
                                        </p:tgtEl>
                                        <p:attrNameLst>
                                          <p:attrName>style.visibility</p:attrName>
                                        </p:attrNameLst>
                                      </p:cBhvr>
                                      <p:to>
                                        <p:strVal val="visible"/>
                                      </p:to>
                                    </p:set>
                                    <p:animEffect transition="in" filter="fade">
                                      <p:cBhvr>
                                        <p:cTn id="31" dur="500"/>
                                        <p:tgtEl>
                                          <p:spTgt spid="26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9"/>
                                        </p:tgtEl>
                                        <p:attrNameLst>
                                          <p:attrName>style.visibility</p:attrName>
                                        </p:attrNameLst>
                                      </p:cBhvr>
                                      <p:to>
                                        <p:strVal val="visible"/>
                                      </p:to>
                                    </p:set>
                                    <p:animEffect transition="in" filter="fade">
                                      <p:cBhvr>
                                        <p:cTn id="36" dur="500"/>
                                        <p:tgtEl>
                                          <p:spTgt spid="249"/>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58"/>
                                        </p:tgtEl>
                                        <p:attrNameLst>
                                          <p:attrName>style.visibility</p:attrName>
                                        </p:attrNameLst>
                                      </p:cBhvr>
                                      <p:to>
                                        <p:strVal val="visible"/>
                                      </p:to>
                                    </p:set>
                                    <p:anim calcmode="lin" valueType="num">
                                      <p:cBhvr additive="base">
                                        <p:cTn id="41" dur="500"/>
                                        <p:tgtEl>
                                          <p:spTgt spid="2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3"/>
          <p:cNvSpPr/>
          <p:nvPr/>
        </p:nvSpPr>
        <p:spPr>
          <a:xfrm>
            <a:off x="5589332" y="2489341"/>
            <a:ext cx="6022772" cy="3238517"/>
          </a:xfrm>
          <a:prstGeom prst="rect">
            <a:avLst/>
          </a:prstGeom>
          <a:solidFill>
            <a:srgbClr val="FFFFFF"/>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pic>
        <p:nvPicPr>
          <p:cNvPr id="268" name="Google Shape;268;p13" descr="https://img-blog.csdn.net/20131202131018453?watermark/2/text/aHR0cDovL2Jsb2cuY3Nkbi5uZXQvbGNoNjE0NzMw/font/5a6L5L2T/fontsize/400/fill/I0JBQkFCMA==/dissolve/70/gravity/SouthEast"/>
          <p:cNvPicPr preferRelativeResize="0"/>
          <p:nvPr/>
        </p:nvPicPr>
        <p:blipFill rotWithShape="1">
          <a:blip r:embed="rId3">
            <a:alphaModFix/>
          </a:blip>
          <a:srcRect l="12639" t="39803" r="8749"/>
          <a:stretch/>
        </p:blipFill>
        <p:spPr>
          <a:xfrm>
            <a:off x="5589332" y="2489341"/>
            <a:ext cx="4912688" cy="762552"/>
          </a:xfrm>
          <a:prstGeom prst="rect">
            <a:avLst/>
          </a:prstGeom>
          <a:noFill/>
          <a:ln>
            <a:noFill/>
          </a:ln>
        </p:spPr>
      </p:pic>
      <p:pic>
        <p:nvPicPr>
          <p:cNvPr id="269" name="Google Shape;269;p13" descr="https://img-blog.csdn.net/20131202131348781?watermark/2/text/aHR0cDovL2Jsb2cuY3Nkbi5uZXQvbGNoNjE0NzMw/font/5a6L5L2T/fontsize/400/fill/I0JBQkFCMA==/dissolve/70/gravity/SouthEast"/>
          <p:cNvPicPr preferRelativeResize="0"/>
          <p:nvPr/>
        </p:nvPicPr>
        <p:blipFill rotWithShape="1">
          <a:blip r:embed="rId4">
            <a:alphaModFix/>
          </a:blip>
          <a:srcRect l="17323" t="70702" r="5512" b="14139"/>
          <a:stretch/>
        </p:blipFill>
        <p:spPr>
          <a:xfrm>
            <a:off x="5589332" y="3233365"/>
            <a:ext cx="5103638" cy="683390"/>
          </a:xfrm>
          <a:prstGeom prst="rect">
            <a:avLst/>
          </a:prstGeom>
          <a:noFill/>
          <a:ln>
            <a:noFill/>
          </a:ln>
        </p:spPr>
      </p:pic>
      <p:pic>
        <p:nvPicPr>
          <p:cNvPr id="270" name="Google Shape;270;p13" descr="https://img-blog.csdn.net/20131202131348781?watermark/2/text/aHR0cDovL2Jsb2cuY3Nkbi5uZXQvbGNoNjE0NzMw/font/5a6L5L2T/fontsize/400/fill/I0JBQkFCMA==/dissolve/70/gravity/SouthEast"/>
          <p:cNvPicPr preferRelativeResize="0"/>
          <p:nvPr/>
        </p:nvPicPr>
        <p:blipFill rotWithShape="1">
          <a:blip r:embed="rId4">
            <a:alphaModFix/>
          </a:blip>
          <a:srcRect l="17191" t="29213" r="12336" b="55629"/>
          <a:stretch/>
        </p:blipFill>
        <p:spPr>
          <a:xfrm>
            <a:off x="4629318" y="1648959"/>
            <a:ext cx="4660976" cy="683389"/>
          </a:xfrm>
          <a:prstGeom prst="rect">
            <a:avLst/>
          </a:prstGeom>
          <a:noFill/>
          <a:ln>
            <a:noFill/>
          </a:ln>
        </p:spPr>
      </p:pic>
      <p:pic>
        <p:nvPicPr>
          <p:cNvPr id="271" name="Google Shape;271;p13" descr="https://img-blog.csdn.net/20131202131348781?watermark/2/text/aHR0cDovL2Jsb2cuY3Nkbi5uZXQvbGNoNjE0NzMw/font/5a6L5L2T/fontsize/400/fill/I0JBQkFCMA==/dissolve/70/gravity/SouthEast"/>
          <p:cNvPicPr preferRelativeResize="0"/>
          <p:nvPr/>
        </p:nvPicPr>
        <p:blipFill rotWithShape="1">
          <a:blip r:embed="rId4">
            <a:alphaModFix/>
          </a:blip>
          <a:srcRect l="33535" t="45017" r="32869" b="39825"/>
          <a:stretch/>
        </p:blipFill>
        <p:spPr>
          <a:xfrm>
            <a:off x="9433964" y="1657618"/>
            <a:ext cx="2221992" cy="683389"/>
          </a:xfrm>
          <a:prstGeom prst="rect">
            <a:avLst/>
          </a:prstGeom>
          <a:noFill/>
          <a:ln>
            <a:noFill/>
          </a:ln>
        </p:spPr>
      </p:pic>
      <p:sp>
        <p:nvSpPr>
          <p:cNvPr id="272" name="Google Shape;272;p13"/>
          <p:cNvSpPr/>
          <p:nvPr/>
        </p:nvSpPr>
        <p:spPr>
          <a:xfrm>
            <a:off x="7812182" y="1664598"/>
            <a:ext cx="1475542" cy="683389"/>
          </a:xfrm>
          <a:prstGeom prst="rect">
            <a:avLst/>
          </a:prstGeom>
          <a:noFill/>
          <a:ln w="38100" cap="flat" cmpd="sng">
            <a:solidFill>
              <a:srgbClr val="009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chemeClr val="lt1"/>
              </a:solidFill>
              <a:latin typeface="Century Gothic"/>
              <a:ea typeface="Century Gothic"/>
              <a:cs typeface="Century Gothic"/>
              <a:sym typeface="Century Gothic"/>
            </a:endParaRPr>
          </a:p>
        </p:txBody>
      </p:sp>
      <p:sp>
        <p:nvSpPr>
          <p:cNvPr id="273" name="Google Shape;273;p13"/>
          <p:cNvSpPr/>
          <p:nvPr/>
        </p:nvSpPr>
        <p:spPr>
          <a:xfrm>
            <a:off x="10502020" y="1653919"/>
            <a:ext cx="1153937" cy="687087"/>
          </a:xfrm>
          <a:prstGeom prst="rect">
            <a:avLst/>
          </a:prstGeom>
          <a:noFill/>
          <a:ln w="38100" cap="flat" cmpd="sng">
            <a:solidFill>
              <a:srgbClr val="009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chemeClr val="lt1"/>
              </a:solidFill>
              <a:latin typeface="Century Gothic"/>
              <a:ea typeface="Century Gothic"/>
              <a:cs typeface="Century Gothic"/>
              <a:sym typeface="Century Gothic"/>
            </a:endParaRPr>
          </a:p>
        </p:txBody>
      </p:sp>
      <p:cxnSp>
        <p:nvCxnSpPr>
          <p:cNvPr id="274" name="Google Shape;274;p13"/>
          <p:cNvCxnSpPr>
            <a:stCxn id="272" idx="2"/>
          </p:cNvCxnSpPr>
          <p:nvPr/>
        </p:nvCxnSpPr>
        <p:spPr>
          <a:xfrm flipH="1">
            <a:off x="7235353" y="2347987"/>
            <a:ext cx="1314600" cy="341700"/>
          </a:xfrm>
          <a:prstGeom prst="straightConnector1">
            <a:avLst/>
          </a:prstGeom>
          <a:noFill/>
          <a:ln w="38100" cap="flat" cmpd="sng">
            <a:solidFill>
              <a:srgbClr val="00C5BA"/>
            </a:solidFill>
            <a:prstDash val="solid"/>
            <a:round/>
            <a:headEnd type="none" w="sm" len="sm"/>
            <a:tailEnd type="triangle" w="med" len="med"/>
          </a:ln>
        </p:spPr>
      </p:cxnSp>
      <p:cxnSp>
        <p:nvCxnSpPr>
          <p:cNvPr id="275" name="Google Shape;275;p13"/>
          <p:cNvCxnSpPr>
            <a:stCxn id="273" idx="2"/>
          </p:cNvCxnSpPr>
          <p:nvPr/>
        </p:nvCxnSpPr>
        <p:spPr>
          <a:xfrm flipH="1">
            <a:off x="10263289" y="2341006"/>
            <a:ext cx="815700" cy="1234200"/>
          </a:xfrm>
          <a:prstGeom prst="straightConnector1">
            <a:avLst/>
          </a:prstGeom>
          <a:noFill/>
          <a:ln w="38100" cap="flat" cmpd="sng">
            <a:solidFill>
              <a:srgbClr val="00C5BA"/>
            </a:solidFill>
            <a:prstDash val="solid"/>
            <a:round/>
            <a:headEnd type="none" w="sm" len="sm"/>
            <a:tailEnd type="triangle" w="med" len="med"/>
          </a:ln>
        </p:spPr>
      </p:cxnSp>
      <p:pic>
        <p:nvPicPr>
          <p:cNvPr id="276" name="Google Shape;276;p13" descr="https://ask.qcloudimg.com/http-save/yehe-1676324/tesrjofxfd.jpeg?imageView2/2/w/1620"/>
          <p:cNvPicPr preferRelativeResize="0"/>
          <p:nvPr/>
        </p:nvPicPr>
        <p:blipFill rotWithShape="1">
          <a:blip r:embed="rId5">
            <a:alphaModFix/>
          </a:blip>
          <a:srcRect l="37745" t="43741" r="25163"/>
          <a:stretch/>
        </p:blipFill>
        <p:spPr>
          <a:xfrm>
            <a:off x="7470490" y="4488556"/>
            <a:ext cx="1970283" cy="1167474"/>
          </a:xfrm>
          <a:prstGeom prst="rect">
            <a:avLst/>
          </a:prstGeom>
          <a:noFill/>
          <a:ln>
            <a:noFill/>
          </a:ln>
        </p:spPr>
      </p:pic>
      <p:pic>
        <p:nvPicPr>
          <p:cNvPr id="277" name="Google Shape;277;p13" descr="https://img-blog.csdn.net/20131202131348781?watermark/2/text/aHR0cDovL2Jsb2cuY3Nkbi5uZXQvbGNoNjE0NzMw/font/5a6L5L2T/fontsize/400/fill/I0JBQkFCMA==/dissolve/70/gravity/SouthEast"/>
          <p:cNvPicPr preferRelativeResize="0"/>
          <p:nvPr/>
        </p:nvPicPr>
        <p:blipFill rotWithShape="1">
          <a:blip r:embed="rId4">
            <a:alphaModFix/>
          </a:blip>
          <a:srcRect l="17323" t="85351" r="5512"/>
          <a:stretch/>
        </p:blipFill>
        <p:spPr>
          <a:xfrm>
            <a:off x="5589332" y="3916755"/>
            <a:ext cx="5103638" cy="660470"/>
          </a:xfrm>
          <a:prstGeom prst="rect">
            <a:avLst/>
          </a:prstGeom>
          <a:noFill/>
          <a:ln>
            <a:noFill/>
          </a:ln>
        </p:spPr>
      </p:pic>
      <p:sp>
        <p:nvSpPr>
          <p:cNvPr id="278" name="Google Shape;278;p13"/>
          <p:cNvSpPr/>
          <p:nvPr/>
        </p:nvSpPr>
        <p:spPr>
          <a:xfrm>
            <a:off x="6279366" y="3871728"/>
            <a:ext cx="3983963" cy="1855219"/>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chemeClr val="lt1"/>
              </a:solidFill>
              <a:latin typeface="Century Gothic"/>
              <a:ea typeface="Century Gothic"/>
              <a:cs typeface="Century Gothic"/>
              <a:sym typeface="Century Gothic"/>
            </a:endParaRPr>
          </a:p>
        </p:txBody>
      </p:sp>
      <p:sp>
        <p:nvSpPr>
          <p:cNvPr id="279" name="Google Shape;279;p13"/>
          <p:cNvSpPr txBox="1"/>
          <p:nvPr/>
        </p:nvSpPr>
        <p:spPr>
          <a:xfrm>
            <a:off x="375761" y="2334158"/>
            <a:ext cx="4921090" cy="3458341"/>
          </a:xfrm>
          <a:prstGeom prst="rect">
            <a:avLst/>
          </a:prstGeom>
          <a:blipFill rotWithShape="1">
            <a:blip r:embed="rId6">
              <a:alphaModFix/>
            </a:blip>
            <a:stretch>
              <a:fillRect/>
            </a:stretch>
          </a:blipFill>
          <a:ln>
            <a:noFill/>
          </a:ln>
          <a:effectLst>
            <a:outerShdw blurRad="508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sp>
        <p:nvSpPr>
          <p:cNvPr id="280" name="Google Shape;280;p13"/>
          <p:cNvSpPr/>
          <p:nvPr/>
        </p:nvSpPr>
        <p:spPr>
          <a:xfrm>
            <a:off x="171459" y="164617"/>
            <a:ext cx="8317221" cy="1264642"/>
          </a:xfrm>
          <a:prstGeom prst="rect">
            <a:avLst/>
          </a:prstGeom>
          <a:blipFill rotWithShape="1">
            <a:blip r:embed="rId7">
              <a:alphaModFix/>
            </a:blip>
            <a:stretch>
              <a:fillRect l="-732" t="-30434" b="-821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500"/>
                                        <p:tgtEl>
                                          <p:spTgt spid="270"/>
                                        </p:tgtEl>
                                      </p:cBhvr>
                                    </p:animEffect>
                                  </p:childTnLst>
                                </p:cTn>
                              </p:par>
                              <p:par>
                                <p:cTn id="8" presetID="10" presetClass="entr" presetSubtype="0" fill="hold" nodeType="withEffect">
                                  <p:stCondLst>
                                    <p:cond delay="0"/>
                                  </p:stCondLst>
                                  <p:childTnLst>
                                    <p:set>
                                      <p:cBhvr>
                                        <p:cTn id="9" dur="1" fill="hold">
                                          <p:stCondLst>
                                            <p:cond delay="0"/>
                                          </p:stCondLst>
                                        </p:cTn>
                                        <p:tgtEl>
                                          <p:spTgt spid="271"/>
                                        </p:tgtEl>
                                        <p:attrNameLst>
                                          <p:attrName>style.visibility</p:attrName>
                                        </p:attrNameLst>
                                      </p:cBhvr>
                                      <p:to>
                                        <p:strVal val="visible"/>
                                      </p:to>
                                    </p:set>
                                    <p:animEffect transition="in" filter="fade">
                                      <p:cBhvr>
                                        <p:cTn id="10" dur="500"/>
                                        <p:tgtEl>
                                          <p:spTgt spid="2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8"/>
                                        </p:tgtEl>
                                        <p:attrNameLst>
                                          <p:attrName>style.visibility</p:attrName>
                                        </p:attrNameLst>
                                      </p:cBhvr>
                                      <p:to>
                                        <p:strVal val="visible"/>
                                      </p:to>
                                    </p:set>
                                    <p:animEffect transition="in" filter="fade">
                                      <p:cBhvr>
                                        <p:cTn id="15" dur="500"/>
                                        <p:tgtEl>
                                          <p:spTgt spid="2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2"/>
                                        </p:tgtEl>
                                        <p:attrNameLst>
                                          <p:attrName>style.visibility</p:attrName>
                                        </p:attrNameLst>
                                      </p:cBhvr>
                                      <p:to>
                                        <p:strVal val="visible"/>
                                      </p:to>
                                    </p:set>
                                    <p:animEffect transition="in" filter="fade">
                                      <p:cBhvr>
                                        <p:cTn id="20" dur="500"/>
                                        <p:tgtEl>
                                          <p:spTgt spid="272"/>
                                        </p:tgtEl>
                                      </p:cBhvr>
                                    </p:animEffect>
                                  </p:childTnLst>
                                </p:cTn>
                              </p:par>
                              <p:par>
                                <p:cTn id="21" presetID="10" presetClass="entr" presetSubtype="0" fill="hold" nodeType="withEffect">
                                  <p:stCondLst>
                                    <p:cond delay="0"/>
                                  </p:stCondLst>
                                  <p:childTnLst>
                                    <p:set>
                                      <p:cBhvr>
                                        <p:cTn id="22" dur="1" fill="hold">
                                          <p:stCondLst>
                                            <p:cond delay="0"/>
                                          </p:stCondLst>
                                        </p:cTn>
                                        <p:tgtEl>
                                          <p:spTgt spid="274"/>
                                        </p:tgtEl>
                                        <p:attrNameLst>
                                          <p:attrName>style.visibility</p:attrName>
                                        </p:attrNameLst>
                                      </p:cBhvr>
                                      <p:to>
                                        <p:strVal val="visible"/>
                                      </p:to>
                                    </p:set>
                                    <p:animEffect transition="in" filter="fade">
                                      <p:cBhvr>
                                        <p:cTn id="23" dur="500"/>
                                        <p:tgtEl>
                                          <p:spTgt spid="27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9"/>
                                        </p:tgtEl>
                                        <p:attrNameLst>
                                          <p:attrName>style.visibility</p:attrName>
                                        </p:attrNameLst>
                                      </p:cBhvr>
                                      <p:to>
                                        <p:strVal val="visible"/>
                                      </p:to>
                                    </p:set>
                                    <p:animEffect transition="in" filter="fade">
                                      <p:cBhvr>
                                        <p:cTn id="28" dur="500"/>
                                        <p:tgtEl>
                                          <p:spTgt spid="2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73"/>
                                        </p:tgtEl>
                                        <p:attrNameLst>
                                          <p:attrName>style.visibility</p:attrName>
                                        </p:attrNameLst>
                                      </p:cBhvr>
                                      <p:to>
                                        <p:strVal val="visible"/>
                                      </p:to>
                                    </p:set>
                                    <p:animEffect transition="in" filter="fade">
                                      <p:cBhvr>
                                        <p:cTn id="33" dur="500"/>
                                        <p:tgtEl>
                                          <p:spTgt spid="273"/>
                                        </p:tgtEl>
                                      </p:cBhvr>
                                    </p:animEffect>
                                  </p:childTnLst>
                                </p:cTn>
                              </p:par>
                              <p:par>
                                <p:cTn id="34" presetID="10" presetClass="entr" presetSubtype="0" fill="hold" nodeType="withEffect">
                                  <p:stCondLst>
                                    <p:cond delay="0"/>
                                  </p:stCondLst>
                                  <p:childTnLst>
                                    <p:set>
                                      <p:cBhvr>
                                        <p:cTn id="35" dur="1" fill="hold">
                                          <p:stCondLst>
                                            <p:cond delay="0"/>
                                          </p:stCondLst>
                                        </p:cTn>
                                        <p:tgtEl>
                                          <p:spTgt spid="275"/>
                                        </p:tgtEl>
                                        <p:attrNameLst>
                                          <p:attrName>style.visibility</p:attrName>
                                        </p:attrNameLst>
                                      </p:cBhvr>
                                      <p:to>
                                        <p:strVal val="visible"/>
                                      </p:to>
                                    </p:set>
                                    <p:animEffect transition="in" filter="fade">
                                      <p:cBhvr>
                                        <p:cTn id="36" dur="500"/>
                                        <p:tgtEl>
                                          <p:spTgt spid="27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77"/>
                                        </p:tgtEl>
                                        <p:attrNameLst>
                                          <p:attrName>style.visibility</p:attrName>
                                        </p:attrNameLst>
                                      </p:cBhvr>
                                      <p:to>
                                        <p:strVal val="visible"/>
                                      </p:to>
                                    </p:set>
                                    <p:animEffect transition="in" filter="fade">
                                      <p:cBhvr>
                                        <p:cTn id="41" dur="500"/>
                                        <p:tgtEl>
                                          <p:spTgt spid="277"/>
                                        </p:tgtEl>
                                      </p:cBhvr>
                                    </p:animEffect>
                                  </p:childTnLst>
                                </p:cTn>
                              </p:par>
                              <p:par>
                                <p:cTn id="42" presetID="10" presetClass="entr" presetSubtype="0" fill="hold" nodeType="withEffect">
                                  <p:stCondLst>
                                    <p:cond delay="0"/>
                                  </p:stCondLst>
                                  <p:childTnLst>
                                    <p:set>
                                      <p:cBhvr>
                                        <p:cTn id="43" dur="1" fill="hold">
                                          <p:stCondLst>
                                            <p:cond delay="0"/>
                                          </p:stCondLst>
                                        </p:cTn>
                                        <p:tgtEl>
                                          <p:spTgt spid="276"/>
                                        </p:tgtEl>
                                        <p:attrNameLst>
                                          <p:attrName>style.visibility</p:attrName>
                                        </p:attrNameLst>
                                      </p:cBhvr>
                                      <p:to>
                                        <p:strVal val="visible"/>
                                      </p:to>
                                    </p:set>
                                    <p:animEffect transition="in" filter="fade">
                                      <p:cBhvr>
                                        <p:cTn id="44" dur="500"/>
                                        <p:tgtEl>
                                          <p:spTgt spid="27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78"/>
                                        </p:tgtEl>
                                        <p:attrNameLst>
                                          <p:attrName>style.visibility</p:attrName>
                                        </p:attrNameLst>
                                      </p:cBhvr>
                                      <p:to>
                                        <p:strVal val="visible"/>
                                      </p:to>
                                    </p:set>
                                    <p:animEffect transition="in" filter="fade">
                                      <p:cBhvr>
                                        <p:cTn id="49" dur="500"/>
                                        <p:tgtEl>
                                          <p:spTgt spid="27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79">
                                            <p:txEl>
                                              <p:pRg st="0" end="0"/>
                                            </p:txEl>
                                          </p:spTgt>
                                        </p:tgtEl>
                                        <p:attrNameLst>
                                          <p:attrName>style.visibility</p:attrName>
                                        </p:attrNameLst>
                                      </p:cBhvr>
                                      <p:to>
                                        <p:strVal val="visible"/>
                                      </p:to>
                                    </p:set>
                                    <p:animEffect transition="in" filter="fade">
                                      <p:cBhvr>
                                        <p:cTn id="54" dur="500"/>
                                        <p:tgtEl>
                                          <p:spTgt spid="2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4"/>
          <p:cNvSpPr/>
          <p:nvPr/>
        </p:nvSpPr>
        <p:spPr>
          <a:xfrm>
            <a:off x="4611678" y="1819352"/>
            <a:ext cx="4406297" cy="1914640"/>
          </a:xfrm>
          <a:prstGeom prst="rect">
            <a:avLst/>
          </a:prstGeom>
          <a:solidFill>
            <a:srgbClr val="FFFFFF"/>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286" name="Google Shape;286;p14"/>
          <p:cNvSpPr txBox="1">
            <a:spLocks noGrp="1"/>
          </p:cNvSpPr>
          <p:nvPr>
            <p:ph type="title"/>
          </p:nvPr>
        </p:nvSpPr>
        <p:spPr>
          <a:xfrm>
            <a:off x="475196" y="286140"/>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p>
            <a:pPr marL="0" lvl="0" indent="0" algn="l" rtl="0">
              <a:lnSpc>
                <a:spcPct val="100000"/>
              </a:lnSpc>
              <a:spcBef>
                <a:spcPts val="0"/>
              </a:spcBef>
              <a:spcAft>
                <a:spcPts val="0"/>
              </a:spcAft>
              <a:buClr>
                <a:srgbClr val="FEFEFE"/>
              </a:buClr>
              <a:buSzPts val="3600"/>
              <a:buFont typeface="Arial"/>
              <a:buNone/>
            </a:pPr>
            <a:r>
              <a:rPr lang="zh-CN" sz="3600">
                <a:latin typeface="Arial"/>
                <a:ea typeface="Arial"/>
                <a:cs typeface="Arial"/>
                <a:sym typeface="Arial"/>
              </a:rPr>
              <a:t>松弛因子（如果数据不是完全线性可分）</a:t>
            </a:r>
            <a:endParaRPr sz="3600">
              <a:latin typeface="Arial"/>
              <a:ea typeface="Arial"/>
              <a:cs typeface="Arial"/>
              <a:sym typeface="Arial"/>
            </a:endParaRPr>
          </a:p>
        </p:txBody>
      </p:sp>
      <p:pic>
        <p:nvPicPr>
          <p:cNvPr id="287" name="Google Shape;287;p14" descr="âsupport vector machineâçå¾çæç´¢ç»æ"/>
          <p:cNvPicPr preferRelativeResize="0"/>
          <p:nvPr/>
        </p:nvPicPr>
        <p:blipFill rotWithShape="1">
          <a:blip r:embed="rId3">
            <a:alphaModFix/>
          </a:blip>
          <a:srcRect l="49049"/>
          <a:stretch/>
        </p:blipFill>
        <p:spPr>
          <a:xfrm>
            <a:off x="9017975" y="1805975"/>
            <a:ext cx="3174025" cy="3199381"/>
          </a:xfrm>
          <a:prstGeom prst="rect">
            <a:avLst/>
          </a:prstGeom>
          <a:noFill/>
          <a:ln>
            <a:noFill/>
          </a:ln>
        </p:spPr>
      </p:pic>
      <p:sp>
        <p:nvSpPr>
          <p:cNvPr id="288" name="Google Shape;288;p14"/>
          <p:cNvSpPr/>
          <p:nvPr/>
        </p:nvSpPr>
        <p:spPr>
          <a:xfrm>
            <a:off x="11047196" y="2982293"/>
            <a:ext cx="193964" cy="193964"/>
          </a:xfrm>
          <a:prstGeom prst="rect">
            <a:avLst/>
          </a:prstGeom>
          <a:noFill/>
          <a:ln w="381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chemeClr val="lt1"/>
              </a:solidFill>
              <a:latin typeface="Century Gothic"/>
              <a:ea typeface="Century Gothic"/>
              <a:cs typeface="Century Gothic"/>
              <a:sym typeface="Century Gothic"/>
            </a:endParaRPr>
          </a:p>
        </p:txBody>
      </p:sp>
      <p:sp>
        <p:nvSpPr>
          <p:cNvPr id="289" name="Google Shape;289;p14"/>
          <p:cNvSpPr/>
          <p:nvPr/>
        </p:nvSpPr>
        <p:spPr>
          <a:xfrm>
            <a:off x="10834971" y="3448328"/>
            <a:ext cx="193964" cy="193964"/>
          </a:xfrm>
          <a:prstGeom prst="rect">
            <a:avLst/>
          </a:prstGeom>
          <a:noFill/>
          <a:ln w="381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chemeClr val="lt1"/>
              </a:solidFill>
              <a:latin typeface="Century Gothic"/>
              <a:ea typeface="Century Gothic"/>
              <a:cs typeface="Century Gothic"/>
              <a:sym typeface="Century Gothic"/>
            </a:endParaRPr>
          </a:p>
        </p:txBody>
      </p:sp>
      <p:sp>
        <p:nvSpPr>
          <p:cNvPr id="290" name="Google Shape;290;p14"/>
          <p:cNvSpPr/>
          <p:nvPr/>
        </p:nvSpPr>
        <p:spPr>
          <a:xfrm>
            <a:off x="9691061" y="2982293"/>
            <a:ext cx="193964" cy="193964"/>
          </a:xfrm>
          <a:prstGeom prst="ellipse">
            <a:avLst/>
          </a:prstGeom>
          <a:noFill/>
          <a:ln w="38100" cap="flat" cmpd="sng">
            <a:solidFill>
              <a:srgbClr val="009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chemeClr val="lt1"/>
              </a:solidFill>
              <a:latin typeface="Century Gothic"/>
              <a:ea typeface="Century Gothic"/>
              <a:cs typeface="Century Gothic"/>
              <a:sym typeface="Century Gothic"/>
            </a:endParaRPr>
          </a:p>
        </p:txBody>
      </p:sp>
      <p:sp>
        <p:nvSpPr>
          <p:cNvPr id="291" name="Google Shape;291;p14"/>
          <p:cNvSpPr/>
          <p:nvPr/>
        </p:nvSpPr>
        <p:spPr>
          <a:xfrm>
            <a:off x="9988108" y="3751385"/>
            <a:ext cx="193964" cy="193964"/>
          </a:xfrm>
          <a:prstGeom prst="ellipse">
            <a:avLst/>
          </a:prstGeom>
          <a:noFill/>
          <a:ln w="38100" cap="flat" cmpd="sng">
            <a:solidFill>
              <a:srgbClr val="009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chemeClr val="lt1"/>
              </a:solidFill>
              <a:latin typeface="Century Gothic"/>
              <a:ea typeface="Century Gothic"/>
              <a:cs typeface="Century Gothic"/>
              <a:sym typeface="Century Gothic"/>
            </a:endParaRPr>
          </a:p>
        </p:txBody>
      </p:sp>
      <p:pic>
        <p:nvPicPr>
          <p:cNvPr id="292" name="Google Shape;292;p14" descr="https://ask.qcloudimg.com/http-save/yehe-1676324/3kqx4gl070.jpeg?imageView2/2/w/1620"/>
          <p:cNvPicPr preferRelativeResize="0"/>
          <p:nvPr/>
        </p:nvPicPr>
        <p:blipFill rotWithShape="1">
          <a:blip r:embed="rId4">
            <a:alphaModFix/>
          </a:blip>
          <a:srcRect l="29514" t="43928" r="25439"/>
          <a:stretch/>
        </p:blipFill>
        <p:spPr>
          <a:xfrm>
            <a:off x="7144205" y="2553460"/>
            <a:ext cx="1881602" cy="1071068"/>
          </a:xfrm>
          <a:prstGeom prst="rect">
            <a:avLst/>
          </a:prstGeom>
          <a:noFill/>
          <a:ln>
            <a:noFill/>
          </a:ln>
        </p:spPr>
      </p:pic>
      <p:pic>
        <p:nvPicPr>
          <p:cNvPr id="293" name="Google Shape;293;p14" descr="preview"/>
          <p:cNvPicPr preferRelativeResize="0"/>
          <p:nvPr/>
        </p:nvPicPr>
        <p:blipFill rotWithShape="1">
          <a:blip r:embed="rId5">
            <a:alphaModFix/>
          </a:blip>
          <a:srcRect/>
          <a:stretch/>
        </p:blipFill>
        <p:spPr>
          <a:xfrm>
            <a:off x="0" y="3747090"/>
            <a:ext cx="6462543" cy="2302659"/>
          </a:xfrm>
          <a:prstGeom prst="rect">
            <a:avLst/>
          </a:prstGeom>
          <a:noFill/>
          <a:ln>
            <a:noFill/>
          </a:ln>
        </p:spPr>
      </p:pic>
      <p:pic>
        <p:nvPicPr>
          <p:cNvPr id="294" name="Google Shape;294;p14" descr="https://ask.qcloudimg.com/http-save/yehe-1676324/tesrjofxfd.jpeg?imageView2/2/w/1620"/>
          <p:cNvPicPr preferRelativeResize="0"/>
          <p:nvPr/>
        </p:nvPicPr>
        <p:blipFill rotWithShape="1">
          <a:blip r:embed="rId6">
            <a:alphaModFix/>
          </a:blip>
          <a:srcRect l="37745" t="43741" r="25163"/>
          <a:stretch/>
        </p:blipFill>
        <p:spPr>
          <a:xfrm>
            <a:off x="4617828" y="2509382"/>
            <a:ext cx="1881601" cy="1071067"/>
          </a:xfrm>
          <a:prstGeom prst="rect">
            <a:avLst/>
          </a:prstGeom>
          <a:noFill/>
          <a:ln>
            <a:noFill/>
          </a:ln>
        </p:spPr>
      </p:pic>
      <p:pic>
        <p:nvPicPr>
          <p:cNvPr id="295" name="Google Shape;295;p14" descr="https://img-blog.csdn.net/20131202131348781?watermark/2/text/aHR0cDovL2Jsb2cuY3Nkbi5uZXQvbGNoNjE0NzMw/font/5a6L5L2T/fontsize/400/fill/I0JBQkFCMA==/dissolve/70/gravity/SouthEast"/>
          <p:cNvPicPr preferRelativeResize="0"/>
          <p:nvPr/>
        </p:nvPicPr>
        <p:blipFill rotWithShape="1">
          <a:blip r:embed="rId7">
            <a:alphaModFix/>
          </a:blip>
          <a:srcRect l="30384" t="85351" r="22503"/>
          <a:stretch/>
        </p:blipFill>
        <p:spPr>
          <a:xfrm>
            <a:off x="5606332" y="1819352"/>
            <a:ext cx="3419475" cy="754856"/>
          </a:xfrm>
          <a:prstGeom prst="rect">
            <a:avLst/>
          </a:prstGeom>
          <a:noFill/>
          <a:ln>
            <a:noFill/>
          </a:ln>
        </p:spPr>
      </p:pic>
      <p:sp>
        <p:nvSpPr>
          <p:cNvPr id="296" name="Google Shape;296;p14"/>
          <p:cNvSpPr/>
          <p:nvPr/>
        </p:nvSpPr>
        <p:spPr>
          <a:xfrm>
            <a:off x="230365" y="1934574"/>
            <a:ext cx="4439082" cy="1671098"/>
          </a:xfrm>
          <a:prstGeom prst="rect">
            <a:avLst/>
          </a:prstGeom>
          <a:blipFill rotWithShape="1">
            <a:blip r:embed="rId8">
              <a:alphaModFix/>
            </a:blip>
            <a:stretch>
              <a:fillRect l="-823" t="-18612" b="-437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pic>
        <p:nvPicPr>
          <p:cNvPr id="297" name="Google Shape;297;p14" descr="https://img-blog.csdn.net/20131202131348781?watermark/2/text/aHR0cDovL2Jsb2cuY3Nkbi5uZXQvbGNoNjE0NzMw/font/5a6L5L2T/fontsize/400/fill/I0JBQkFCMA==/dissolve/70/gravity/SouthEast"/>
          <p:cNvPicPr preferRelativeResize="0"/>
          <p:nvPr/>
        </p:nvPicPr>
        <p:blipFill rotWithShape="1">
          <a:blip r:embed="rId7">
            <a:alphaModFix/>
          </a:blip>
          <a:srcRect l="17323" t="70702" r="68867" b="14139"/>
          <a:stretch/>
        </p:blipFill>
        <p:spPr>
          <a:xfrm>
            <a:off x="4611678" y="1806254"/>
            <a:ext cx="1002316" cy="781051"/>
          </a:xfrm>
          <a:prstGeom prst="rect">
            <a:avLst/>
          </a:prstGeom>
          <a:noFill/>
          <a:ln>
            <a:noFill/>
          </a:ln>
        </p:spPr>
      </p:pic>
      <p:sp>
        <p:nvSpPr>
          <p:cNvPr id="298" name="Google Shape;298;p14"/>
          <p:cNvSpPr/>
          <p:nvPr/>
        </p:nvSpPr>
        <p:spPr>
          <a:xfrm>
            <a:off x="6592660" y="2867035"/>
            <a:ext cx="471389" cy="356693"/>
          </a:xfrm>
          <a:prstGeom prst="rightArrow">
            <a:avLst>
              <a:gd name="adj1" fmla="val 50000"/>
              <a:gd name="adj2" fmla="val 50000"/>
            </a:avLst>
          </a:prstGeom>
          <a:solidFill>
            <a:schemeClr val="accent1"/>
          </a:solidFill>
          <a:ln w="25400" cap="flat" cmpd="sng">
            <a:solidFill>
              <a:srgbClr val="009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chemeClr val="lt1"/>
              </a:solidFill>
              <a:latin typeface="Century Gothic"/>
              <a:ea typeface="Century Gothic"/>
              <a:cs typeface="Century Gothic"/>
              <a:sym typeface="Century Gothic"/>
            </a:endParaRPr>
          </a:p>
        </p:txBody>
      </p:sp>
      <p:sp>
        <p:nvSpPr>
          <p:cNvPr id="299" name="Google Shape;299;p14"/>
          <p:cNvSpPr txBox="1"/>
          <p:nvPr/>
        </p:nvSpPr>
        <p:spPr>
          <a:xfrm>
            <a:off x="6588697" y="4986213"/>
            <a:ext cx="5603303" cy="121571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FFFFFF"/>
              </a:buClr>
              <a:buSzPts val="1900"/>
              <a:buFont typeface="Times New Roman"/>
              <a:buChar char=""/>
            </a:pPr>
            <a:r>
              <a:rPr lang="zh-CN" sz="1900" b="0" i="0" u="none" strike="noStrike" cap="none">
                <a:solidFill>
                  <a:srgbClr val="FFFFFF"/>
                </a:solidFill>
                <a:latin typeface="Times New Roman"/>
                <a:ea typeface="Times New Roman"/>
                <a:cs typeface="Times New Roman"/>
                <a:sym typeface="Times New Roman"/>
              </a:rPr>
              <a:t>C值:对分类错误的惩罚程度。</a:t>
            </a:r>
            <a:endParaRPr sz="1900" b="0" i="0" u="none" strike="noStrike" cap="none">
              <a:solidFill>
                <a:srgbClr val="FFFFFF"/>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FFFFFF"/>
              </a:buClr>
              <a:buSzPts val="1800"/>
              <a:buFont typeface="Century Gothic"/>
              <a:buNone/>
            </a:pPr>
            <a:r>
              <a:rPr lang="zh-CN" sz="1800" b="0" i="0" u="none" strike="noStrike" cap="none">
                <a:solidFill>
                  <a:srgbClr val="FFFFFF"/>
                </a:solidFill>
                <a:latin typeface="Century Gothic"/>
                <a:ea typeface="Century Gothic"/>
                <a:cs typeface="Century Gothic"/>
                <a:sym typeface="Century Gothic"/>
              </a:rPr>
              <a:t>较大的C值意味着意味着哪怕是个很小的松弛都不愿意容忍，分类器就会竭尽全力地在训练数据上少犯错误，于是就造成过拟合。</a:t>
            </a: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96"/>
                                        </p:tgtEl>
                                        <p:attrNameLst>
                                          <p:attrName>style.visibility</p:attrName>
                                        </p:attrNameLst>
                                      </p:cBhvr>
                                      <p:to>
                                        <p:strVal val="visible"/>
                                      </p:to>
                                    </p:set>
                                    <p:animEffect transition="in" filter="fade">
                                      <p:cBhvr>
                                        <p:cTn id="19" dur="500"/>
                                        <p:tgtEl>
                                          <p:spTgt spid="29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5"/>
                                        </p:tgtEl>
                                        <p:attrNameLst>
                                          <p:attrName>style.visibility</p:attrName>
                                        </p:attrNameLst>
                                      </p:cBhvr>
                                      <p:to>
                                        <p:strVal val="visible"/>
                                      </p:to>
                                    </p:set>
                                    <p:animEffect transition="in" filter="fade">
                                      <p:cBhvr>
                                        <p:cTn id="24" dur="500"/>
                                        <p:tgtEl>
                                          <p:spTgt spid="295"/>
                                        </p:tgtEl>
                                      </p:cBhvr>
                                    </p:animEffect>
                                  </p:childTnLst>
                                </p:cTn>
                              </p:par>
                              <p:par>
                                <p:cTn id="25" presetID="10" presetClass="entr" presetSubtype="0" fill="hold" nodeType="withEffect">
                                  <p:stCondLst>
                                    <p:cond delay="0"/>
                                  </p:stCondLst>
                                  <p:childTnLst>
                                    <p:set>
                                      <p:cBhvr>
                                        <p:cTn id="26" dur="1" fill="hold">
                                          <p:stCondLst>
                                            <p:cond delay="0"/>
                                          </p:stCondLst>
                                        </p:cTn>
                                        <p:tgtEl>
                                          <p:spTgt spid="294"/>
                                        </p:tgtEl>
                                        <p:attrNameLst>
                                          <p:attrName>style.visibility</p:attrName>
                                        </p:attrNameLst>
                                      </p:cBhvr>
                                      <p:to>
                                        <p:strVal val="visible"/>
                                      </p:to>
                                    </p:set>
                                    <p:animEffect transition="in" filter="fade">
                                      <p:cBhvr>
                                        <p:cTn id="27" dur="500"/>
                                        <p:tgtEl>
                                          <p:spTgt spid="294"/>
                                        </p:tgtEl>
                                      </p:cBhvr>
                                    </p:animEffect>
                                  </p:childTnLst>
                                </p:cTn>
                              </p:par>
                              <p:par>
                                <p:cTn id="28" presetID="10" presetClass="entr" presetSubtype="0" fill="hold" nodeType="withEffect">
                                  <p:stCondLst>
                                    <p:cond delay="0"/>
                                  </p:stCondLst>
                                  <p:childTnLst>
                                    <p:set>
                                      <p:cBhvr>
                                        <p:cTn id="29" dur="1" fill="hold">
                                          <p:stCondLst>
                                            <p:cond delay="0"/>
                                          </p:stCondLst>
                                        </p:cTn>
                                        <p:tgtEl>
                                          <p:spTgt spid="298"/>
                                        </p:tgtEl>
                                        <p:attrNameLst>
                                          <p:attrName>style.visibility</p:attrName>
                                        </p:attrNameLst>
                                      </p:cBhvr>
                                      <p:to>
                                        <p:strVal val="visible"/>
                                      </p:to>
                                    </p:set>
                                    <p:animEffect transition="in" filter="fade">
                                      <p:cBhvr>
                                        <p:cTn id="30" dur="500"/>
                                        <p:tgtEl>
                                          <p:spTgt spid="298"/>
                                        </p:tgtEl>
                                      </p:cBhvr>
                                    </p:animEffect>
                                  </p:childTnLst>
                                </p:cTn>
                              </p:par>
                              <p:par>
                                <p:cTn id="31" presetID="10" presetClass="entr" presetSubtype="0" fill="hold" nodeType="withEffect">
                                  <p:stCondLst>
                                    <p:cond delay="0"/>
                                  </p:stCondLst>
                                  <p:childTnLst>
                                    <p:set>
                                      <p:cBhvr>
                                        <p:cTn id="32" dur="1" fill="hold">
                                          <p:stCondLst>
                                            <p:cond delay="0"/>
                                          </p:stCondLst>
                                        </p:cTn>
                                        <p:tgtEl>
                                          <p:spTgt spid="292"/>
                                        </p:tgtEl>
                                        <p:attrNameLst>
                                          <p:attrName>style.visibility</p:attrName>
                                        </p:attrNameLst>
                                      </p:cBhvr>
                                      <p:to>
                                        <p:strVal val="visible"/>
                                      </p:to>
                                    </p:set>
                                    <p:animEffect transition="in" filter="fade">
                                      <p:cBhvr>
                                        <p:cTn id="33" dur="500"/>
                                        <p:tgtEl>
                                          <p:spTgt spid="292"/>
                                        </p:tgtEl>
                                      </p:cBhvr>
                                    </p:animEffect>
                                  </p:childTnLst>
                                </p:cTn>
                              </p:par>
                              <p:par>
                                <p:cTn id="34" presetID="10" presetClass="entr" presetSubtype="0" fill="hold" nodeType="withEffect">
                                  <p:stCondLst>
                                    <p:cond delay="0"/>
                                  </p:stCondLst>
                                  <p:childTnLst>
                                    <p:set>
                                      <p:cBhvr>
                                        <p:cTn id="35" dur="1" fill="hold">
                                          <p:stCondLst>
                                            <p:cond delay="0"/>
                                          </p:stCondLst>
                                        </p:cTn>
                                        <p:tgtEl>
                                          <p:spTgt spid="297"/>
                                        </p:tgtEl>
                                        <p:attrNameLst>
                                          <p:attrName>style.visibility</p:attrName>
                                        </p:attrNameLst>
                                      </p:cBhvr>
                                      <p:to>
                                        <p:strVal val="visible"/>
                                      </p:to>
                                    </p:set>
                                    <p:animEffect transition="in" filter="fade">
                                      <p:cBhvr>
                                        <p:cTn id="36" dur="500"/>
                                        <p:tgtEl>
                                          <p:spTgt spid="297"/>
                                        </p:tgtEl>
                                      </p:cBhvr>
                                    </p:animEffect>
                                  </p:childTnLst>
                                </p:cTn>
                              </p:par>
                              <p:par>
                                <p:cTn id="37" presetID="10" presetClass="entr" presetSubtype="0" fill="hold" nodeType="withEffect">
                                  <p:stCondLst>
                                    <p:cond delay="0"/>
                                  </p:stCondLst>
                                  <p:childTnLst>
                                    <p:set>
                                      <p:cBhvr>
                                        <p:cTn id="38" dur="1" fill="hold">
                                          <p:stCondLst>
                                            <p:cond delay="0"/>
                                          </p:stCondLst>
                                        </p:cTn>
                                        <p:tgtEl>
                                          <p:spTgt spid="285"/>
                                        </p:tgtEl>
                                        <p:attrNameLst>
                                          <p:attrName>style.visibility</p:attrName>
                                        </p:attrNameLst>
                                      </p:cBhvr>
                                      <p:to>
                                        <p:strVal val="visible"/>
                                      </p:to>
                                    </p:set>
                                    <p:animEffect transition="in" filter="fade">
                                      <p:cBhvr>
                                        <p:cTn id="39" dur="500"/>
                                        <p:tgtEl>
                                          <p:spTgt spid="285"/>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93"/>
                                        </p:tgtEl>
                                        <p:attrNameLst>
                                          <p:attrName>style.visibility</p:attrName>
                                        </p:attrNameLst>
                                      </p:cBhvr>
                                      <p:to>
                                        <p:strVal val="visible"/>
                                      </p:to>
                                    </p:set>
                                    <p:anim calcmode="lin" valueType="num">
                                      <p:cBhvr additive="base">
                                        <p:cTn id="44" dur="500"/>
                                        <p:tgtEl>
                                          <p:spTgt spid="293"/>
                                        </p:tgtEl>
                                        <p:attrNameLst>
                                          <p:attrName>ppt_y</p:attrName>
                                        </p:attrNameLst>
                                      </p:cBhvr>
                                      <p:tavLst>
                                        <p:tav tm="0">
                                          <p:val>
                                            <p:strVal val="#ppt_y+1"/>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299"/>
                                        </p:tgtEl>
                                        <p:attrNameLst>
                                          <p:attrName>style.visibility</p:attrName>
                                        </p:attrNameLst>
                                      </p:cBhvr>
                                      <p:to>
                                        <p:strVal val="visible"/>
                                      </p:to>
                                    </p:set>
                                    <p:animEffect transition="in" filter="fade">
                                      <p:cBhvr>
                                        <p:cTn id="47"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5"/>
          <p:cNvSpPr/>
          <p:nvPr/>
        </p:nvSpPr>
        <p:spPr>
          <a:xfrm>
            <a:off x="-1" y="1580254"/>
            <a:ext cx="12192000" cy="2298421"/>
          </a:xfrm>
          <a:prstGeom prst="rect">
            <a:avLst/>
          </a:prstGeom>
          <a:solidFill>
            <a:srgbClr val="FFFFFF"/>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pic>
        <p:nvPicPr>
          <p:cNvPr id="305" name="Google Shape;305;p15" descr="âRBF kernel SVMâçå¾çæç´¢ç»æ"/>
          <p:cNvPicPr preferRelativeResize="0"/>
          <p:nvPr/>
        </p:nvPicPr>
        <p:blipFill rotWithShape="1">
          <a:blip r:embed="rId3">
            <a:alphaModFix/>
          </a:blip>
          <a:srcRect/>
          <a:stretch/>
        </p:blipFill>
        <p:spPr>
          <a:xfrm>
            <a:off x="6425304" y="1580254"/>
            <a:ext cx="5766695" cy="2298421"/>
          </a:xfrm>
          <a:prstGeom prst="rect">
            <a:avLst/>
          </a:prstGeom>
          <a:noFill/>
          <a:ln>
            <a:noFill/>
          </a:ln>
        </p:spPr>
      </p:pic>
      <p:pic>
        <p:nvPicPr>
          <p:cNvPr id="306" name="Google Shape;306;p15" descr="https://img-blog.csdn.net/20150606105930104?watermark/2/text/aHR0cDovL2Jsb2cuY3Nkbi5uZXQvbHVqaWFuZG9uZzE=/font/5a6L5L2T/fontsize/400/fill/I0JBQkFCMA==/dissolve/70/gravity/Center"/>
          <p:cNvPicPr preferRelativeResize="0"/>
          <p:nvPr/>
        </p:nvPicPr>
        <p:blipFill rotWithShape="1">
          <a:blip r:embed="rId4">
            <a:alphaModFix/>
          </a:blip>
          <a:srcRect/>
          <a:stretch/>
        </p:blipFill>
        <p:spPr>
          <a:xfrm>
            <a:off x="0" y="2898193"/>
            <a:ext cx="6425305" cy="697956"/>
          </a:xfrm>
          <a:prstGeom prst="rect">
            <a:avLst/>
          </a:prstGeom>
          <a:noFill/>
          <a:ln>
            <a:noFill/>
          </a:ln>
        </p:spPr>
      </p:pic>
      <p:pic>
        <p:nvPicPr>
          <p:cNvPr id="307" name="Google Shape;307;p15" descr="âSVM gammaâçå¾çæç´¢ç»æ"/>
          <p:cNvPicPr preferRelativeResize="0"/>
          <p:nvPr/>
        </p:nvPicPr>
        <p:blipFill rotWithShape="1">
          <a:blip r:embed="rId5">
            <a:alphaModFix/>
          </a:blip>
          <a:srcRect/>
          <a:stretch/>
        </p:blipFill>
        <p:spPr>
          <a:xfrm>
            <a:off x="0" y="0"/>
            <a:ext cx="5123591" cy="2898193"/>
          </a:xfrm>
          <a:prstGeom prst="rect">
            <a:avLst/>
          </a:prstGeom>
          <a:noFill/>
          <a:ln>
            <a:noFill/>
          </a:ln>
        </p:spPr>
      </p:pic>
      <p:pic>
        <p:nvPicPr>
          <p:cNvPr id="308" name="Google Shape;308;p15" descr="âSVM gammaâçå¾çæç´¢ç»æ"/>
          <p:cNvPicPr preferRelativeResize="0"/>
          <p:nvPr/>
        </p:nvPicPr>
        <p:blipFill rotWithShape="1">
          <a:blip r:embed="rId6">
            <a:alphaModFix/>
          </a:blip>
          <a:srcRect l="1426" t="5489" r="837" b="4894"/>
          <a:stretch/>
        </p:blipFill>
        <p:spPr>
          <a:xfrm>
            <a:off x="3307080" y="3825240"/>
            <a:ext cx="8884920" cy="2362200"/>
          </a:xfrm>
          <a:prstGeom prst="rect">
            <a:avLst/>
          </a:prstGeom>
          <a:noFill/>
          <a:ln>
            <a:noFill/>
          </a:ln>
        </p:spPr>
      </p:pic>
      <p:sp>
        <p:nvSpPr>
          <p:cNvPr id="309" name="Google Shape;309;p15"/>
          <p:cNvSpPr/>
          <p:nvPr/>
        </p:nvSpPr>
        <p:spPr>
          <a:xfrm>
            <a:off x="220059" y="4109452"/>
            <a:ext cx="2980341" cy="181588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FFFFFF"/>
              </a:buClr>
              <a:buSzPts val="2000"/>
              <a:buFont typeface="Times New Roman"/>
              <a:buChar char=""/>
            </a:pPr>
            <a:r>
              <a:rPr lang="zh-CN" sz="2000" b="0" i="0" u="none" strike="noStrike" cap="none" dirty="0">
                <a:solidFill>
                  <a:srgbClr val="FFFFFF"/>
                </a:solidFill>
                <a:latin typeface="Times New Roman"/>
                <a:ea typeface="Times New Roman"/>
                <a:cs typeface="Times New Roman"/>
                <a:sym typeface="Times New Roman"/>
              </a:rPr>
              <a:t>伽马值 γ (仅适用于径向基函数核): </a:t>
            </a:r>
            <a:endParaRPr sz="2000" b="0" i="0" u="none" strike="noStrike" cap="none" dirty="0">
              <a:solidFill>
                <a:srgbClr val="FFFFFF"/>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FFFFFF"/>
              </a:buClr>
              <a:buSzPts val="1800"/>
              <a:buFont typeface="Merriweather Sans"/>
              <a:buChar char="◆"/>
            </a:pPr>
            <a:r>
              <a:rPr lang="zh-CN" sz="1800" b="0" i="0" u="none" strike="noStrike" cap="none" dirty="0">
                <a:solidFill>
                  <a:srgbClr val="FFFFFF"/>
                </a:solidFill>
                <a:latin typeface="Times New Roman"/>
                <a:ea typeface="Times New Roman"/>
                <a:cs typeface="Times New Roman"/>
                <a:sym typeface="Times New Roman"/>
              </a:rPr>
              <a:t>当伽马值γ上升时，该模型开始过拟合</a:t>
            </a:r>
            <a:endParaRPr sz="1800" b="0" i="0" u="none" strike="noStrike" cap="none" dirty="0">
              <a:solidFill>
                <a:srgbClr val="FFFFFF"/>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FFFFFF"/>
              </a:buClr>
              <a:buSzPts val="1800"/>
              <a:buFont typeface="Merriweather Sans"/>
              <a:buChar char="◆"/>
            </a:pPr>
            <a:r>
              <a:rPr lang="zh-CN" sz="1800" b="0" i="0" u="none" strike="noStrike" cap="none" dirty="0">
                <a:solidFill>
                  <a:srgbClr val="FFFFFF"/>
                </a:solidFill>
                <a:latin typeface="Times New Roman"/>
                <a:ea typeface="Times New Roman"/>
                <a:cs typeface="Times New Roman"/>
                <a:sym typeface="Times New Roman"/>
              </a:rPr>
              <a:t>当伽马值γ下降时，该模型开始欠拟合</a:t>
            </a:r>
            <a:endParaRPr sz="1800" b="0" i="0" u="none" strike="noStrike" cap="none" dirty="0">
              <a:solidFill>
                <a:srgbClr val="FFFFFF"/>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fade">
                                      <p:cBhvr>
                                        <p:cTn id="7" dur="500"/>
                                        <p:tgtEl>
                                          <p:spTgt spid="307"/>
                                        </p:tgtEl>
                                      </p:cBhvr>
                                    </p:animEffect>
                                  </p:childTnLst>
                                </p:cTn>
                              </p:par>
                              <p:par>
                                <p:cTn id="8" presetID="10" presetClass="entr" presetSubtype="0" fill="hold" nodeType="withEffect">
                                  <p:stCondLst>
                                    <p:cond delay="0"/>
                                  </p:stCondLst>
                                  <p:childTnLst>
                                    <p:set>
                                      <p:cBhvr>
                                        <p:cTn id="9" dur="1" fill="hold">
                                          <p:stCondLst>
                                            <p:cond delay="0"/>
                                          </p:stCondLst>
                                        </p:cTn>
                                        <p:tgtEl>
                                          <p:spTgt spid="306"/>
                                        </p:tgtEl>
                                        <p:attrNameLst>
                                          <p:attrName>style.visibility</p:attrName>
                                        </p:attrNameLst>
                                      </p:cBhvr>
                                      <p:to>
                                        <p:strVal val="visible"/>
                                      </p:to>
                                    </p:set>
                                    <p:animEffect transition="in" filter="fade">
                                      <p:cBhvr>
                                        <p:cTn id="10" dur="500"/>
                                        <p:tgtEl>
                                          <p:spTgt spid="306"/>
                                        </p:tgtEl>
                                      </p:cBhvr>
                                    </p:animEffect>
                                  </p:childTnLst>
                                </p:cTn>
                              </p:par>
                              <p:par>
                                <p:cTn id="11" presetID="10" presetClass="entr" presetSubtype="0" fill="hold" nodeType="withEffect">
                                  <p:stCondLst>
                                    <p:cond delay="0"/>
                                  </p:stCondLst>
                                  <p:childTnLst>
                                    <p:set>
                                      <p:cBhvr>
                                        <p:cTn id="12" dur="1" fill="hold">
                                          <p:stCondLst>
                                            <p:cond delay="0"/>
                                          </p:stCondLst>
                                        </p:cTn>
                                        <p:tgtEl>
                                          <p:spTgt spid="304"/>
                                        </p:tgtEl>
                                        <p:attrNameLst>
                                          <p:attrName>style.visibility</p:attrName>
                                        </p:attrNameLst>
                                      </p:cBhvr>
                                      <p:to>
                                        <p:strVal val="visible"/>
                                      </p:to>
                                    </p:set>
                                    <p:animEffect transition="in" filter="fade">
                                      <p:cBhvr>
                                        <p:cTn id="13" dur="500"/>
                                        <p:tgtEl>
                                          <p:spTgt spid="30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8"/>
                                        </p:tgtEl>
                                        <p:attrNameLst>
                                          <p:attrName>style.visibility</p:attrName>
                                        </p:attrNameLst>
                                      </p:cBhvr>
                                      <p:to>
                                        <p:strVal val="visible"/>
                                      </p:to>
                                    </p:set>
                                    <p:animEffect transition="in" filter="fade">
                                      <p:cBhvr>
                                        <p:cTn id="18" dur="500"/>
                                        <p:tgtEl>
                                          <p:spTgt spid="308"/>
                                        </p:tgtEl>
                                      </p:cBhvr>
                                    </p:animEffect>
                                  </p:childTnLst>
                                </p:cTn>
                              </p:par>
                              <p:par>
                                <p:cTn id="19" presetID="10" presetClass="entr" presetSubtype="0" fill="hold" nodeType="withEffect">
                                  <p:stCondLst>
                                    <p:cond delay="0"/>
                                  </p:stCondLst>
                                  <p:childTnLst>
                                    <p:set>
                                      <p:cBhvr>
                                        <p:cTn id="20" dur="1" fill="hold">
                                          <p:stCondLst>
                                            <p:cond delay="0"/>
                                          </p:stCondLst>
                                        </p:cTn>
                                        <p:tgtEl>
                                          <p:spTgt spid="309"/>
                                        </p:tgtEl>
                                        <p:attrNameLst>
                                          <p:attrName>style.visibility</p:attrName>
                                        </p:attrNameLst>
                                      </p:cBhvr>
                                      <p:to>
                                        <p:strVal val="visible"/>
                                      </p:to>
                                    </p:set>
                                    <p:animEffect transition="in" filter="fade">
                                      <p:cBhvr>
                                        <p:cTn id="21"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6"/>
          <p:cNvSpPr txBox="1">
            <a:spLocks noGrp="1"/>
          </p:cNvSpPr>
          <p:nvPr>
            <p:ph type="title"/>
          </p:nvPr>
        </p:nvSpPr>
        <p:spPr>
          <a:xfrm>
            <a:off x="247515" y="372438"/>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p>
            <a:pPr marL="0" lvl="0" indent="0" algn="l" rtl="0">
              <a:lnSpc>
                <a:spcPct val="100000"/>
              </a:lnSpc>
              <a:spcBef>
                <a:spcPts val="0"/>
              </a:spcBef>
              <a:spcAft>
                <a:spcPts val="0"/>
              </a:spcAft>
              <a:buClr>
                <a:srgbClr val="FEFEFE"/>
              </a:buClr>
              <a:buSzPts val="4000"/>
              <a:buFont typeface="Arial"/>
              <a:buNone/>
            </a:pPr>
            <a:r>
              <a:rPr lang="zh-CN">
                <a:latin typeface="Arial"/>
                <a:ea typeface="Arial"/>
                <a:cs typeface="Arial"/>
                <a:sym typeface="Arial"/>
              </a:rPr>
              <a:t>代码演示</a:t>
            </a:r>
            <a:endParaRPr>
              <a:latin typeface="Arial"/>
              <a:ea typeface="Arial"/>
              <a:cs typeface="Arial"/>
              <a:sym typeface="Arial"/>
            </a:endParaRPr>
          </a:p>
        </p:txBody>
      </p:sp>
      <p:sp>
        <p:nvSpPr>
          <p:cNvPr id="315" name="Google Shape;315;p16"/>
          <p:cNvSpPr txBox="1">
            <a:spLocks noGrp="1"/>
          </p:cNvSpPr>
          <p:nvPr>
            <p:ph type="body" idx="1"/>
          </p:nvPr>
        </p:nvSpPr>
        <p:spPr>
          <a:xfrm>
            <a:off x="247515" y="2120802"/>
            <a:ext cx="2637513" cy="3542575"/>
          </a:xfrm>
          <a:prstGeom prst="rect">
            <a:avLst/>
          </a:prstGeom>
          <a:noFill/>
          <a:ln>
            <a:noFill/>
          </a:ln>
          <a:effectLst>
            <a:outerShdw blurRad="50800" rotWithShape="0">
              <a:srgbClr val="000000">
                <a:alpha val="40000"/>
              </a:srgbClr>
            </a:outerShdw>
          </a:effectLst>
        </p:spPr>
        <p:txBody>
          <a:bodyPr spcFirstLastPara="1" wrap="square" lIns="45700" tIns="45700" rIns="45700" bIns="45700" anchor="ctr" anchorCtr="0">
            <a:normAutofit/>
          </a:bodyPr>
          <a:lstStyle/>
          <a:p>
            <a:pPr marL="342900" lvl="0" indent="-342900" algn="l" rtl="0">
              <a:lnSpc>
                <a:spcPct val="100000"/>
              </a:lnSpc>
              <a:spcBef>
                <a:spcPts val="0"/>
              </a:spcBef>
              <a:spcAft>
                <a:spcPts val="0"/>
              </a:spcAft>
              <a:buSzPts val="2000"/>
              <a:buFont typeface="Times New Roman"/>
              <a:buChar char=""/>
            </a:pPr>
            <a:r>
              <a:rPr lang="zh-CN" sz="2000">
                <a:latin typeface="Times New Roman"/>
                <a:ea typeface="Times New Roman"/>
                <a:cs typeface="Times New Roman"/>
                <a:sym typeface="Times New Roman"/>
              </a:rPr>
              <a:t>多分类</a:t>
            </a:r>
            <a:endParaRPr sz="2000">
              <a:latin typeface="Times New Roman"/>
              <a:ea typeface="Times New Roman"/>
              <a:cs typeface="Times New Roman"/>
              <a:sym typeface="Times New Roman"/>
            </a:endParaRPr>
          </a:p>
          <a:p>
            <a:pPr marL="342900" lvl="0" indent="-215900" algn="l" rtl="0">
              <a:lnSpc>
                <a:spcPct val="100000"/>
              </a:lnSpc>
              <a:spcBef>
                <a:spcPts val="600"/>
              </a:spcBef>
              <a:spcAft>
                <a:spcPts val="0"/>
              </a:spcAft>
              <a:buSzPts val="2000"/>
              <a:buFont typeface="SimSun"/>
              <a:buNone/>
            </a:pPr>
            <a:endParaRPr sz="2000">
              <a:latin typeface="Times New Roman"/>
              <a:ea typeface="Times New Roman"/>
              <a:cs typeface="Times New Roman"/>
              <a:sym typeface="Times New Roman"/>
            </a:endParaRPr>
          </a:p>
          <a:p>
            <a:pPr marL="342900" lvl="0" indent="-342900" algn="l" rtl="0">
              <a:lnSpc>
                <a:spcPct val="100000"/>
              </a:lnSpc>
              <a:spcBef>
                <a:spcPts val="600"/>
              </a:spcBef>
              <a:spcAft>
                <a:spcPts val="0"/>
              </a:spcAft>
              <a:buSzPts val="2000"/>
              <a:buFont typeface="Times New Roman"/>
              <a:buChar char=""/>
            </a:pPr>
            <a:r>
              <a:rPr lang="zh-CN" sz="2000">
                <a:latin typeface="Times New Roman"/>
                <a:ea typeface="Times New Roman"/>
                <a:cs typeface="Times New Roman"/>
                <a:sym typeface="Times New Roman"/>
              </a:rPr>
              <a:t>OVO </a:t>
            </a:r>
            <a:endParaRPr sz="2000">
              <a:latin typeface="Times New Roman"/>
              <a:ea typeface="Times New Roman"/>
              <a:cs typeface="Times New Roman"/>
              <a:sym typeface="Times New Roman"/>
            </a:endParaRPr>
          </a:p>
          <a:p>
            <a:pPr marL="0" lvl="0" indent="0" algn="l" rtl="0">
              <a:lnSpc>
                <a:spcPct val="100000"/>
              </a:lnSpc>
              <a:spcBef>
                <a:spcPts val="600"/>
              </a:spcBef>
              <a:spcAft>
                <a:spcPts val="0"/>
              </a:spcAft>
              <a:buSzPts val="2000"/>
              <a:buFont typeface="Times New Roman"/>
              <a:buNone/>
            </a:pPr>
            <a:r>
              <a:rPr lang="zh-CN" sz="2000">
                <a:latin typeface="Times New Roman"/>
                <a:ea typeface="Times New Roman"/>
                <a:cs typeface="Times New Roman"/>
                <a:sym typeface="Times New Roman"/>
              </a:rPr>
              <a:t>	(One VS One)</a:t>
            </a:r>
            <a:endParaRPr/>
          </a:p>
          <a:p>
            <a:pPr marL="342900" lvl="0" indent="-215900" algn="l" rtl="0">
              <a:lnSpc>
                <a:spcPct val="100000"/>
              </a:lnSpc>
              <a:spcBef>
                <a:spcPts val="600"/>
              </a:spcBef>
              <a:spcAft>
                <a:spcPts val="0"/>
              </a:spcAft>
              <a:buSzPts val="2000"/>
              <a:buFont typeface="SimSun"/>
              <a:buNone/>
            </a:pPr>
            <a:endParaRPr sz="2000">
              <a:latin typeface="Times New Roman"/>
              <a:ea typeface="Times New Roman"/>
              <a:cs typeface="Times New Roman"/>
              <a:sym typeface="Times New Roman"/>
            </a:endParaRPr>
          </a:p>
          <a:p>
            <a:pPr marL="342900" lvl="0" indent="-342900" algn="l" rtl="0">
              <a:lnSpc>
                <a:spcPct val="100000"/>
              </a:lnSpc>
              <a:spcBef>
                <a:spcPts val="600"/>
              </a:spcBef>
              <a:spcAft>
                <a:spcPts val="0"/>
              </a:spcAft>
              <a:buSzPts val="2000"/>
              <a:buFont typeface="Times New Roman"/>
              <a:buChar char=""/>
            </a:pPr>
            <a:r>
              <a:rPr lang="zh-CN" sz="2000">
                <a:latin typeface="Times New Roman"/>
                <a:ea typeface="Times New Roman"/>
                <a:cs typeface="Times New Roman"/>
                <a:sym typeface="Times New Roman"/>
              </a:rPr>
              <a:t>OVR </a:t>
            </a:r>
            <a:endParaRPr sz="2000">
              <a:latin typeface="Times New Roman"/>
              <a:ea typeface="Times New Roman"/>
              <a:cs typeface="Times New Roman"/>
              <a:sym typeface="Times New Roman"/>
            </a:endParaRPr>
          </a:p>
          <a:p>
            <a:pPr marL="0" lvl="0" indent="0" algn="l" rtl="0">
              <a:lnSpc>
                <a:spcPct val="100000"/>
              </a:lnSpc>
              <a:spcBef>
                <a:spcPts val="600"/>
              </a:spcBef>
              <a:spcAft>
                <a:spcPts val="0"/>
              </a:spcAft>
              <a:buSzPts val="2000"/>
              <a:buFont typeface="Times New Roman"/>
              <a:buNone/>
            </a:pPr>
            <a:r>
              <a:rPr lang="zh-CN" sz="2000">
                <a:latin typeface="Times New Roman"/>
                <a:ea typeface="Times New Roman"/>
                <a:cs typeface="Times New Roman"/>
                <a:sym typeface="Times New Roman"/>
              </a:rPr>
              <a:t>	(One VS Rest)</a:t>
            </a:r>
            <a:endParaRPr/>
          </a:p>
          <a:p>
            <a:pPr marL="342900" lvl="0" indent="-190500" algn="l" rtl="0">
              <a:lnSpc>
                <a:spcPct val="100000"/>
              </a:lnSpc>
              <a:spcBef>
                <a:spcPts val="600"/>
              </a:spcBef>
              <a:spcAft>
                <a:spcPts val="0"/>
              </a:spcAft>
              <a:buSzPts val="2400"/>
              <a:buFont typeface="SimSun"/>
              <a:buNone/>
            </a:pPr>
            <a:endParaRPr/>
          </a:p>
        </p:txBody>
      </p:sp>
      <p:pic>
        <p:nvPicPr>
          <p:cNvPr id="316" name="Google Shape;316;p16"/>
          <p:cNvPicPr preferRelativeResize="0"/>
          <p:nvPr/>
        </p:nvPicPr>
        <p:blipFill rotWithShape="1">
          <a:blip r:embed="rId3">
            <a:alphaModFix/>
          </a:blip>
          <a:srcRect l="21874" t="22083" r="21250" b="7639"/>
          <a:stretch/>
        </p:blipFill>
        <p:spPr>
          <a:xfrm>
            <a:off x="2657824" y="91440"/>
            <a:ext cx="9581801" cy="66598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7"/>
          <p:cNvSpPr txBox="1">
            <a:spLocks noGrp="1"/>
          </p:cNvSpPr>
          <p:nvPr>
            <p:ph type="title"/>
          </p:nvPr>
        </p:nvSpPr>
        <p:spPr>
          <a:xfrm>
            <a:off x="581399" y="179478"/>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Autofit/>
          </a:bodyPr>
          <a:lstStyle/>
          <a:p>
            <a:pPr marL="0" lvl="0" indent="0" algn="l" rtl="0">
              <a:lnSpc>
                <a:spcPct val="100000"/>
              </a:lnSpc>
              <a:spcBef>
                <a:spcPts val="0"/>
              </a:spcBef>
              <a:spcAft>
                <a:spcPts val="0"/>
              </a:spcAft>
              <a:buClr>
                <a:srgbClr val="FEFEFE"/>
              </a:buClr>
              <a:buSzPts val="4000"/>
              <a:buFont typeface="Arial"/>
              <a:buNone/>
            </a:pPr>
            <a:r>
              <a:rPr lang="zh-CN">
                <a:latin typeface="Arial"/>
                <a:ea typeface="Arial"/>
                <a:cs typeface="Arial"/>
                <a:sym typeface="Arial"/>
              </a:rPr>
              <a:t>网格搜索与交叉验证</a:t>
            </a:r>
            <a:endParaRPr>
              <a:latin typeface="Arial"/>
              <a:ea typeface="Arial"/>
              <a:cs typeface="Arial"/>
              <a:sym typeface="Arial"/>
            </a:endParaRPr>
          </a:p>
        </p:txBody>
      </p:sp>
      <p:pic>
        <p:nvPicPr>
          <p:cNvPr id="322" name="Google Shape;322;p17"/>
          <p:cNvPicPr preferRelativeResize="0"/>
          <p:nvPr/>
        </p:nvPicPr>
        <p:blipFill rotWithShape="1">
          <a:blip r:embed="rId3">
            <a:alphaModFix/>
          </a:blip>
          <a:srcRect l="21953" t="46806" r="46953" b="10972"/>
          <a:stretch/>
        </p:blipFill>
        <p:spPr>
          <a:xfrm>
            <a:off x="379826" y="1437483"/>
            <a:ext cx="6584604" cy="4718589"/>
          </a:xfrm>
          <a:prstGeom prst="rect">
            <a:avLst/>
          </a:prstGeom>
          <a:noFill/>
          <a:ln>
            <a:noFill/>
          </a:ln>
        </p:spPr>
      </p:pic>
      <p:pic>
        <p:nvPicPr>
          <p:cNvPr id="323" name="Google Shape;323;p17" descr="âcross validationâçå¾çæç´¢ç»æ"/>
          <p:cNvPicPr preferRelativeResize="0"/>
          <p:nvPr/>
        </p:nvPicPr>
        <p:blipFill rotWithShape="1">
          <a:blip r:embed="rId4">
            <a:alphaModFix/>
          </a:blip>
          <a:srcRect/>
          <a:stretch/>
        </p:blipFill>
        <p:spPr>
          <a:xfrm>
            <a:off x="7439861" y="3147418"/>
            <a:ext cx="4211543" cy="3008654"/>
          </a:xfrm>
          <a:prstGeom prst="rect">
            <a:avLst/>
          </a:prstGeom>
          <a:noFill/>
          <a:ln>
            <a:noFill/>
          </a:ln>
        </p:spPr>
      </p:pic>
      <p:sp>
        <p:nvSpPr>
          <p:cNvPr id="324" name="Google Shape;324;p17"/>
          <p:cNvSpPr txBox="1"/>
          <p:nvPr/>
        </p:nvSpPr>
        <p:spPr>
          <a:xfrm>
            <a:off x="7060451" y="2623569"/>
            <a:ext cx="5717862" cy="503754"/>
          </a:xfrm>
          <a:prstGeom prst="rect">
            <a:avLst/>
          </a:prstGeom>
          <a:noFill/>
          <a:ln>
            <a:noFill/>
          </a:ln>
          <a:effectLst>
            <a:outerShdw blurRad="50800" rotWithShape="0">
              <a:srgbClr val="000000">
                <a:alpha val="40000"/>
              </a:srgbClr>
            </a:outerShdw>
          </a:effectLst>
        </p:spPr>
        <p:txBody>
          <a:bodyPr spcFirstLastPara="1" wrap="square" lIns="45700" tIns="45700" rIns="45700" bIns="45700" anchor="ctr" anchorCtr="0">
            <a:normAutofit/>
          </a:bodyPr>
          <a:lstStyle/>
          <a:p>
            <a:pPr marL="0" marR="0" lvl="0" indent="0" algn="l" rtl="0">
              <a:lnSpc>
                <a:spcPct val="100000"/>
              </a:lnSpc>
              <a:spcBef>
                <a:spcPts val="0"/>
              </a:spcBef>
              <a:spcAft>
                <a:spcPts val="0"/>
              </a:spcAft>
              <a:buClr>
                <a:srgbClr val="00B0F0"/>
              </a:buClr>
              <a:buSzPts val="2000"/>
              <a:buFont typeface="Times New Roman"/>
              <a:buNone/>
            </a:pPr>
            <a:r>
              <a:rPr lang="zh-CN" sz="2000" b="1" i="0" u="none" strike="noStrike" cap="none">
                <a:solidFill>
                  <a:srgbClr val="00B0F0"/>
                </a:solidFill>
                <a:latin typeface="Times New Roman"/>
                <a:ea typeface="Times New Roman"/>
                <a:cs typeface="Times New Roman"/>
                <a:sym typeface="Times New Roman"/>
              </a:rPr>
              <a:t>进行5-折叠交叉验证 (5-fold cross validation)</a:t>
            </a:r>
            <a:endParaRPr sz="2000" b="1" i="0" u="none" strike="noStrike" cap="none">
              <a:solidFill>
                <a:srgbClr val="00B0F0"/>
              </a:solidFill>
              <a:latin typeface="Times New Roman"/>
              <a:ea typeface="Times New Roman"/>
              <a:cs typeface="Times New Roman"/>
              <a:sym typeface="Times New Roman"/>
            </a:endParaRPr>
          </a:p>
        </p:txBody>
      </p:sp>
      <p:cxnSp>
        <p:nvCxnSpPr>
          <p:cNvPr id="325" name="Google Shape;325;p17"/>
          <p:cNvCxnSpPr>
            <a:stCxn id="326" idx="1"/>
          </p:cNvCxnSpPr>
          <p:nvPr/>
        </p:nvCxnSpPr>
        <p:spPr>
          <a:xfrm flipH="1">
            <a:off x="4831451" y="1722311"/>
            <a:ext cx="2229000" cy="1651200"/>
          </a:xfrm>
          <a:prstGeom prst="straightConnector1">
            <a:avLst/>
          </a:prstGeom>
          <a:noFill/>
          <a:ln w="38100" cap="flat" cmpd="sng">
            <a:solidFill>
              <a:srgbClr val="0070C0"/>
            </a:solidFill>
            <a:prstDash val="solid"/>
            <a:round/>
            <a:headEnd type="none" w="sm" len="sm"/>
            <a:tailEnd type="triangle" w="med" len="med"/>
          </a:ln>
        </p:spPr>
      </p:cxnSp>
      <p:sp>
        <p:nvSpPr>
          <p:cNvPr id="326" name="Google Shape;326;p17"/>
          <p:cNvSpPr txBox="1"/>
          <p:nvPr/>
        </p:nvSpPr>
        <p:spPr>
          <a:xfrm>
            <a:off x="7060451" y="1522257"/>
            <a:ext cx="2788582" cy="40010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2060"/>
              </a:buClr>
              <a:buSzPts val="2000"/>
              <a:buFont typeface="Times New Roman"/>
              <a:buNone/>
            </a:pPr>
            <a:r>
              <a:rPr lang="zh-CN" sz="2000" b="1" i="0" u="none" strike="noStrike" cap="none">
                <a:solidFill>
                  <a:srgbClr val="002060"/>
                </a:solidFill>
                <a:latin typeface="Times New Roman"/>
                <a:ea typeface="Times New Roman"/>
                <a:cs typeface="Times New Roman"/>
                <a:sym typeface="Times New Roman"/>
              </a:rPr>
              <a:t>针对RBF_SVC进行搜索</a:t>
            </a:r>
            <a:endParaRPr sz="2000" b="1" i="0" u="none" strike="noStrike" cap="none">
              <a:solidFill>
                <a:srgbClr val="002060"/>
              </a:solidFill>
              <a:latin typeface="Times New Roman"/>
              <a:ea typeface="Times New Roman"/>
              <a:cs typeface="Times New Roman"/>
              <a:sym typeface="Times New Roman"/>
            </a:endParaRPr>
          </a:p>
        </p:txBody>
      </p:sp>
      <p:cxnSp>
        <p:nvCxnSpPr>
          <p:cNvPr id="327" name="Google Shape;327;p17"/>
          <p:cNvCxnSpPr>
            <a:stCxn id="326" idx="1"/>
          </p:cNvCxnSpPr>
          <p:nvPr/>
        </p:nvCxnSpPr>
        <p:spPr>
          <a:xfrm flipH="1">
            <a:off x="1981151" y="1722311"/>
            <a:ext cx="5079300" cy="101100"/>
          </a:xfrm>
          <a:prstGeom prst="straightConnector1">
            <a:avLst/>
          </a:prstGeom>
          <a:noFill/>
          <a:ln w="38100" cap="flat" cmpd="sng">
            <a:solidFill>
              <a:srgbClr val="0070C0"/>
            </a:solidFill>
            <a:prstDash val="solid"/>
            <a:round/>
            <a:headEnd type="none" w="sm" len="sm"/>
            <a:tailEnd type="triangle" w="med" len="med"/>
          </a:ln>
        </p:spPr>
      </p:cxnSp>
      <p:sp>
        <p:nvSpPr>
          <p:cNvPr id="328" name="Google Shape;328;p17"/>
          <p:cNvSpPr/>
          <p:nvPr/>
        </p:nvSpPr>
        <p:spPr>
          <a:xfrm>
            <a:off x="7028768" y="1907435"/>
            <a:ext cx="508504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4"/>
              </a:buClr>
              <a:buSzPts val="2000"/>
              <a:buFont typeface="Times New Roman"/>
              <a:buNone/>
            </a:pPr>
            <a:r>
              <a:rPr lang="zh-CN" sz="2000" b="1" i="0" u="none" strike="noStrike" cap="none">
                <a:solidFill>
                  <a:schemeClr val="accent4"/>
                </a:solidFill>
                <a:latin typeface="Times New Roman"/>
                <a:ea typeface="Times New Roman"/>
                <a:cs typeface="Times New Roman"/>
                <a:sym typeface="Times New Roman"/>
              </a:rPr>
              <a:t>搜索范围为param_grid中定义的变量及范围</a:t>
            </a:r>
            <a:endParaRPr sz="2000" b="1" i="0" u="none" strike="noStrike" cap="none">
              <a:solidFill>
                <a:schemeClr val="accent4"/>
              </a:solidFill>
              <a:latin typeface="Times New Roman"/>
              <a:ea typeface="Times New Roman"/>
              <a:cs typeface="Times New Roman"/>
              <a:sym typeface="Times New Roman"/>
            </a:endParaRPr>
          </a:p>
        </p:txBody>
      </p:sp>
      <p:cxnSp>
        <p:nvCxnSpPr>
          <p:cNvPr id="329" name="Google Shape;329;p17"/>
          <p:cNvCxnSpPr/>
          <p:nvPr/>
        </p:nvCxnSpPr>
        <p:spPr>
          <a:xfrm flipH="1">
            <a:off x="2007088" y="2122420"/>
            <a:ext cx="5046394" cy="565283"/>
          </a:xfrm>
          <a:prstGeom prst="straightConnector1">
            <a:avLst/>
          </a:prstGeom>
          <a:noFill/>
          <a:ln w="38100" cap="flat" cmpd="sng">
            <a:solidFill>
              <a:schemeClr val="accent4"/>
            </a:solidFill>
            <a:prstDash val="solid"/>
            <a:round/>
            <a:headEnd type="none" w="sm" len="sm"/>
            <a:tailEnd type="triangle" w="med" len="med"/>
          </a:ln>
        </p:spPr>
      </p:cxnSp>
      <p:cxnSp>
        <p:nvCxnSpPr>
          <p:cNvPr id="330" name="Google Shape;330;p17"/>
          <p:cNvCxnSpPr/>
          <p:nvPr/>
        </p:nvCxnSpPr>
        <p:spPr>
          <a:xfrm flipH="1">
            <a:off x="5226908" y="2122420"/>
            <a:ext cx="1826574" cy="1436099"/>
          </a:xfrm>
          <a:prstGeom prst="straightConnector1">
            <a:avLst/>
          </a:prstGeom>
          <a:noFill/>
          <a:ln w="38100" cap="flat" cmpd="sng">
            <a:solidFill>
              <a:schemeClr val="accent4"/>
            </a:solidFill>
            <a:prstDash val="solid"/>
            <a:round/>
            <a:headEnd type="none" w="sm" len="sm"/>
            <a:tailEnd type="triangle" w="med" len="med"/>
          </a:ln>
        </p:spPr>
      </p:cxnSp>
      <p:sp>
        <p:nvSpPr>
          <p:cNvPr id="331" name="Google Shape;331;p17"/>
          <p:cNvSpPr/>
          <p:nvPr/>
        </p:nvSpPr>
        <p:spPr>
          <a:xfrm>
            <a:off x="7008956" y="2302523"/>
            <a:ext cx="27061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2000"/>
              <a:buFont typeface="Times New Roman"/>
              <a:buNone/>
            </a:pPr>
            <a:r>
              <a:rPr lang="zh-CN" sz="2000" b="1" i="0" u="none" strike="noStrike" cap="none">
                <a:solidFill>
                  <a:schemeClr val="accent1"/>
                </a:solidFill>
                <a:latin typeface="Times New Roman"/>
                <a:ea typeface="Times New Roman"/>
                <a:cs typeface="Times New Roman"/>
                <a:sym typeface="Times New Roman"/>
              </a:rPr>
              <a:t>搜索的标准是accuracy</a:t>
            </a:r>
            <a:endParaRPr sz="2000" b="1" i="0" u="none" strike="noStrike" cap="none">
              <a:solidFill>
                <a:schemeClr val="accent1"/>
              </a:solidFill>
              <a:latin typeface="Times New Roman"/>
              <a:ea typeface="Times New Roman"/>
              <a:cs typeface="Times New Roman"/>
              <a:sym typeface="Times New Roman"/>
            </a:endParaRPr>
          </a:p>
        </p:txBody>
      </p:sp>
      <p:cxnSp>
        <p:nvCxnSpPr>
          <p:cNvPr id="332" name="Google Shape;332;p17"/>
          <p:cNvCxnSpPr>
            <a:stCxn id="331" idx="1"/>
          </p:cNvCxnSpPr>
          <p:nvPr/>
        </p:nvCxnSpPr>
        <p:spPr>
          <a:xfrm flipH="1">
            <a:off x="5103356" y="2502578"/>
            <a:ext cx="1905600" cy="1244400"/>
          </a:xfrm>
          <a:prstGeom prst="straightConnector1">
            <a:avLst/>
          </a:prstGeom>
          <a:noFill/>
          <a:ln w="38100" cap="flat" cmpd="sng">
            <a:solidFill>
              <a:schemeClr val="accent1"/>
            </a:solidFill>
            <a:prstDash val="solid"/>
            <a:round/>
            <a:headEnd type="none" w="sm" len="sm"/>
            <a:tailEnd type="triangle" w="med" len="med"/>
          </a:ln>
        </p:spPr>
      </p:cxnSp>
      <p:cxnSp>
        <p:nvCxnSpPr>
          <p:cNvPr id="333" name="Google Shape;333;p17"/>
          <p:cNvCxnSpPr>
            <a:stCxn id="324" idx="1"/>
          </p:cNvCxnSpPr>
          <p:nvPr/>
        </p:nvCxnSpPr>
        <p:spPr>
          <a:xfrm flipH="1">
            <a:off x="4213751" y="2875446"/>
            <a:ext cx="2846700" cy="1143300"/>
          </a:xfrm>
          <a:prstGeom prst="curvedConnector3">
            <a:avLst>
              <a:gd name="adj1" fmla="val 29600"/>
            </a:avLst>
          </a:prstGeom>
          <a:noFill/>
          <a:ln w="38100" cap="rnd" cmpd="sng">
            <a:solidFill>
              <a:srgbClr val="00B0F0"/>
            </a:solidFill>
            <a:prstDash val="solid"/>
            <a:round/>
            <a:headEnd type="none" w="sm" len="sm"/>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8"/>
          <p:cNvSpPr txBox="1"/>
          <p:nvPr/>
        </p:nvSpPr>
        <p:spPr>
          <a:xfrm>
            <a:off x="284566" y="334090"/>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Autofit/>
          </a:bodyPr>
          <a:lstStyle/>
          <a:p>
            <a:pPr marL="0" marR="0" lvl="0" indent="0" algn="l" rtl="0">
              <a:lnSpc>
                <a:spcPct val="100000"/>
              </a:lnSpc>
              <a:spcBef>
                <a:spcPts val="0"/>
              </a:spcBef>
              <a:spcAft>
                <a:spcPts val="0"/>
              </a:spcAft>
              <a:buClr>
                <a:srgbClr val="FEFEFE"/>
              </a:buClr>
              <a:buSzPts val="4000"/>
              <a:buFont typeface="Arial"/>
              <a:buNone/>
            </a:pPr>
            <a:r>
              <a:rPr lang="zh-CN" sz="4000" b="1" i="0" u="none" strike="noStrike" cap="none">
                <a:solidFill>
                  <a:srgbClr val="FEFEFE"/>
                </a:solidFill>
                <a:latin typeface="Arial"/>
                <a:ea typeface="Arial"/>
                <a:cs typeface="Arial"/>
                <a:sym typeface="Arial"/>
              </a:rPr>
              <a:t>朴素贝叶斯 (Naive)</a:t>
            </a:r>
            <a:endParaRPr sz="4000" b="1" i="0" u="none" strike="noStrike" cap="none">
              <a:solidFill>
                <a:srgbClr val="FEFEFE"/>
              </a:solidFill>
              <a:latin typeface="Arial"/>
              <a:ea typeface="Arial"/>
              <a:cs typeface="Arial"/>
              <a:sym typeface="Arial"/>
            </a:endParaRPr>
          </a:p>
        </p:txBody>
      </p:sp>
      <p:sp>
        <p:nvSpPr>
          <p:cNvPr id="339" name="Google Shape;339;p18"/>
          <p:cNvSpPr txBox="1"/>
          <p:nvPr/>
        </p:nvSpPr>
        <p:spPr>
          <a:xfrm>
            <a:off x="235345" y="3570948"/>
            <a:ext cx="5354851" cy="2057399"/>
          </a:xfrm>
          <a:prstGeom prst="rect">
            <a:avLst/>
          </a:prstGeom>
          <a:blipFill rotWithShape="1">
            <a:blip r:embed="rId3">
              <a:alphaModFix/>
            </a:blip>
            <a:stretch>
              <a:fillRect/>
            </a:stretch>
          </a:blipFill>
          <a:ln>
            <a:noFill/>
          </a:ln>
          <a:effectLst>
            <a:outerShdw blurRad="50800"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pic>
        <p:nvPicPr>
          <p:cNvPr id="340" name="Google Shape;340;p18"/>
          <p:cNvPicPr preferRelativeResize="0"/>
          <p:nvPr/>
        </p:nvPicPr>
        <p:blipFill rotWithShape="1">
          <a:blip r:embed="rId4">
            <a:alphaModFix/>
          </a:blip>
          <a:srcRect l="21949" t="35352" r="55000" b="43119"/>
          <a:stretch/>
        </p:blipFill>
        <p:spPr>
          <a:xfrm>
            <a:off x="6683129" y="-26218"/>
            <a:ext cx="5508871" cy="2894214"/>
          </a:xfrm>
          <a:prstGeom prst="rect">
            <a:avLst/>
          </a:prstGeom>
          <a:noFill/>
          <a:ln>
            <a:noFill/>
          </a:ln>
        </p:spPr>
      </p:pic>
      <p:sp>
        <p:nvSpPr>
          <p:cNvPr id="341" name="Google Shape;341;p18"/>
          <p:cNvSpPr/>
          <p:nvPr/>
        </p:nvSpPr>
        <p:spPr>
          <a:xfrm>
            <a:off x="180102" y="2194847"/>
            <a:ext cx="6277403"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4"/>
              </a:buClr>
              <a:buSzPts val="1800"/>
              <a:buFont typeface="Times New Roman"/>
              <a:buNone/>
            </a:pPr>
            <a:r>
              <a:rPr lang="zh-CN" sz="1800" b="0" i="0" u="none" strike="noStrike" cap="none">
                <a:solidFill>
                  <a:schemeClr val="accent4"/>
                </a:solidFill>
                <a:latin typeface="Times New Roman"/>
                <a:ea typeface="Times New Roman"/>
                <a:cs typeface="Times New Roman"/>
                <a:sym typeface="Times New Roman"/>
              </a:rPr>
              <a:t>以依靠与事物特定本质相关的事件出现的多少去判断其本质属性的概率。</a:t>
            </a:r>
            <a:endParaRPr sz="1800" b="0" i="0" u="none" strike="noStrike" cap="none">
              <a:solidFill>
                <a:schemeClr val="accent4"/>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FFFFFF"/>
              </a:buClr>
              <a:buSzPts val="1800"/>
              <a:buFont typeface="Times New Roman"/>
              <a:buNone/>
            </a:pPr>
            <a:r>
              <a:rPr lang="zh-CN" sz="1800" b="0" i="0" u="none" strike="noStrike" cap="none">
                <a:solidFill>
                  <a:srgbClr val="FFFFFF"/>
                </a:solidFill>
                <a:latin typeface="Times New Roman"/>
                <a:ea typeface="Times New Roman"/>
                <a:cs typeface="Times New Roman"/>
                <a:sym typeface="Times New Roman"/>
              </a:rPr>
              <a:t>There's an old American phrase about if it walks like a duck and quacks like a duck and so forth it's a duck.</a:t>
            </a:r>
            <a:endParaRPr sz="1800" b="0" i="0" u="none" strike="noStrike" cap="none">
              <a:solidFill>
                <a:srgbClr val="FFFFFF"/>
              </a:solidFill>
              <a:latin typeface="Times New Roman"/>
              <a:ea typeface="Times New Roman"/>
              <a:cs typeface="Times New Roman"/>
              <a:sym typeface="Times New Roman"/>
            </a:endParaRPr>
          </a:p>
        </p:txBody>
      </p:sp>
      <p:grpSp>
        <p:nvGrpSpPr>
          <p:cNvPr id="342" name="Google Shape;342;p18"/>
          <p:cNvGrpSpPr/>
          <p:nvPr/>
        </p:nvGrpSpPr>
        <p:grpSpPr>
          <a:xfrm>
            <a:off x="6683129" y="2839232"/>
            <a:ext cx="5508871" cy="449213"/>
            <a:chOff x="6683129" y="2839232"/>
            <a:chExt cx="5508871" cy="449213"/>
          </a:xfrm>
        </p:grpSpPr>
        <p:sp>
          <p:nvSpPr>
            <p:cNvPr id="343" name="Google Shape;343;p18"/>
            <p:cNvSpPr/>
            <p:nvPr/>
          </p:nvSpPr>
          <p:spPr>
            <a:xfrm>
              <a:off x="6683129" y="2839232"/>
              <a:ext cx="5508871" cy="449213"/>
            </a:xfrm>
            <a:prstGeom prst="rect">
              <a:avLst/>
            </a:prstGeom>
            <a:solidFill>
              <a:srgbClr val="FFFFFF"/>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pic>
          <p:nvPicPr>
            <p:cNvPr id="344" name="Google Shape;344;p18" descr="https://cdn-images-1.medium.com/max/800/1*Gb2Ifjn1olE5ML6mqY5WNQ.png"/>
            <p:cNvPicPr preferRelativeResize="0"/>
            <p:nvPr/>
          </p:nvPicPr>
          <p:blipFill rotWithShape="1">
            <a:blip r:embed="rId5">
              <a:alphaModFix/>
            </a:blip>
            <a:srcRect/>
            <a:stretch/>
          </p:blipFill>
          <p:spPr>
            <a:xfrm>
              <a:off x="7465245" y="2863214"/>
              <a:ext cx="1972319" cy="425231"/>
            </a:xfrm>
            <a:prstGeom prst="rect">
              <a:avLst/>
            </a:prstGeom>
            <a:noFill/>
            <a:ln>
              <a:noFill/>
            </a:ln>
          </p:spPr>
        </p:pic>
        <p:pic>
          <p:nvPicPr>
            <p:cNvPr id="345" name="Google Shape;345;p18" descr="https://cdn-images-1.medium.com/max/800/1*RFUldC6DTLSQ_8ZEDxDKBQ.png"/>
            <p:cNvPicPr preferRelativeResize="0"/>
            <p:nvPr/>
          </p:nvPicPr>
          <p:blipFill rotWithShape="1">
            <a:blip r:embed="rId6">
              <a:alphaModFix/>
            </a:blip>
            <a:srcRect/>
            <a:stretch/>
          </p:blipFill>
          <p:spPr>
            <a:xfrm>
              <a:off x="9524906" y="2869380"/>
              <a:ext cx="2349810" cy="358924"/>
            </a:xfrm>
            <a:prstGeom prst="rect">
              <a:avLst/>
            </a:prstGeom>
            <a:noFill/>
            <a:ln>
              <a:noFill/>
            </a:ln>
          </p:spPr>
        </p:pic>
      </p:grpSp>
      <p:grpSp>
        <p:nvGrpSpPr>
          <p:cNvPr id="346" name="Google Shape;346;p18"/>
          <p:cNvGrpSpPr/>
          <p:nvPr/>
        </p:nvGrpSpPr>
        <p:grpSpPr>
          <a:xfrm>
            <a:off x="6683128" y="3290066"/>
            <a:ext cx="5508872" cy="561765"/>
            <a:chOff x="6683128" y="3290066"/>
            <a:chExt cx="5508872" cy="561765"/>
          </a:xfrm>
        </p:grpSpPr>
        <p:sp>
          <p:nvSpPr>
            <p:cNvPr id="347" name="Google Shape;347;p18"/>
            <p:cNvSpPr/>
            <p:nvPr/>
          </p:nvSpPr>
          <p:spPr>
            <a:xfrm>
              <a:off x="6683128" y="3290066"/>
              <a:ext cx="5508872" cy="561765"/>
            </a:xfrm>
            <a:prstGeom prst="rect">
              <a:avLst/>
            </a:prstGeom>
            <a:solidFill>
              <a:srgbClr val="FFFFFF"/>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pic>
          <p:nvPicPr>
            <p:cNvPr id="348" name="Google Shape;348;p18" descr="https://cdn-images-1.medium.com/max/800/1*y1pZM0oYjQfMJt0rDX-REA.png"/>
            <p:cNvPicPr preferRelativeResize="0"/>
            <p:nvPr/>
          </p:nvPicPr>
          <p:blipFill rotWithShape="1">
            <a:blip r:embed="rId7">
              <a:alphaModFix/>
            </a:blip>
            <a:srcRect/>
            <a:stretch/>
          </p:blipFill>
          <p:spPr>
            <a:xfrm>
              <a:off x="7503665" y="3356312"/>
              <a:ext cx="4371051" cy="464567"/>
            </a:xfrm>
            <a:prstGeom prst="rect">
              <a:avLst/>
            </a:prstGeom>
            <a:noFill/>
            <a:ln>
              <a:noFill/>
            </a:ln>
          </p:spPr>
        </p:pic>
      </p:grpSp>
      <p:grpSp>
        <p:nvGrpSpPr>
          <p:cNvPr id="349" name="Google Shape;349;p18"/>
          <p:cNvGrpSpPr/>
          <p:nvPr/>
        </p:nvGrpSpPr>
        <p:grpSpPr>
          <a:xfrm>
            <a:off x="6683128" y="3853196"/>
            <a:ext cx="5508872" cy="561765"/>
            <a:chOff x="6683128" y="3853196"/>
            <a:chExt cx="5508872" cy="561765"/>
          </a:xfrm>
        </p:grpSpPr>
        <p:sp>
          <p:nvSpPr>
            <p:cNvPr id="350" name="Google Shape;350;p18"/>
            <p:cNvSpPr/>
            <p:nvPr/>
          </p:nvSpPr>
          <p:spPr>
            <a:xfrm>
              <a:off x="6683128" y="3853196"/>
              <a:ext cx="5508872" cy="561765"/>
            </a:xfrm>
            <a:prstGeom prst="rect">
              <a:avLst/>
            </a:prstGeom>
            <a:solidFill>
              <a:srgbClr val="FFFFFF"/>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pic>
          <p:nvPicPr>
            <p:cNvPr id="351" name="Google Shape;351;p18" descr="https://cdn-images-1.medium.com/max/800/1*h31gli0qTasplUm6tJJ7ig.png"/>
            <p:cNvPicPr preferRelativeResize="0"/>
            <p:nvPr/>
          </p:nvPicPr>
          <p:blipFill rotWithShape="1">
            <a:blip r:embed="rId8">
              <a:alphaModFix/>
            </a:blip>
            <a:srcRect/>
            <a:stretch/>
          </p:blipFill>
          <p:spPr>
            <a:xfrm>
              <a:off x="7503665" y="3911972"/>
              <a:ext cx="4371052" cy="448730"/>
            </a:xfrm>
            <a:prstGeom prst="rect">
              <a:avLst/>
            </a:prstGeom>
            <a:noFill/>
            <a:ln>
              <a:noFill/>
            </a:ln>
          </p:spPr>
        </p:pic>
      </p:grpSp>
      <p:grpSp>
        <p:nvGrpSpPr>
          <p:cNvPr id="352" name="Google Shape;352;p18"/>
          <p:cNvGrpSpPr/>
          <p:nvPr/>
        </p:nvGrpSpPr>
        <p:grpSpPr>
          <a:xfrm>
            <a:off x="6683128" y="4405703"/>
            <a:ext cx="5508872" cy="671792"/>
            <a:chOff x="6683128" y="4405703"/>
            <a:chExt cx="5508872" cy="671792"/>
          </a:xfrm>
        </p:grpSpPr>
        <p:sp>
          <p:nvSpPr>
            <p:cNvPr id="353" name="Google Shape;353;p18"/>
            <p:cNvSpPr/>
            <p:nvPr/>
          </p:nvSpPr>
          <p:spPr>
            <a:xfrm>
              <a:off x="6683128" y="4405703"/>
              <a:ext cx="5508872" cy="671792"/>
            </a:xfrm>
            <a:prstGeom prst="rect">
              <a:avLst/>
            </a:prstGeom>
            <a:solidFill>
              <a:srgbClr val="FFFFFF"/>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pic>
          <p:nvPicPr>
            <p:cNvPr id="354" name="Google Shape;354;p18" descr="https://cdn-images-1.medium.com/max/800/1*0AWiuPgpHElcqB2X-fpVkw.png"/>
            <p:cNvPicPr preferRelativeResize="0"/>
            <p:nvPr/>
          </p:nvPicPr>
          <p:blipFill rotWithShape="1">
            <a:blip r:embed="rId9">
              <a:alphaModFix/>
            </a:blip>
            <a:srcRect/>
            <a:stretch/>
          </p:blipFill>
          <p:spPr>
            <a:xfrm>
              <a:off x="7500326" y="4528736"/>
              <a:ext cx="4374390" cy="474640"/>
            </a:xfrm>
            <a:prstGeom prst="rect">
              <a:avLst/>
            </a:prstGeom>
            <a:noFill/>
            <a:ln>
              <a:noFill/>
            </a:ln>
          </p:spPr>
        </p:pic>
      </p:grpSp>
      <p:grpSp>
        <p:nvGrpSpPr>
          <p:cNvPr id="355" name="Google Shape;355;p18"/>
          <p:cNvGrpSpPr/>
          <p:nvPr/>
        </p:nvGrpSpPr>
        <p:grpSpPr>
          <a:xfrm>
            <a:off x="6683128" y="5070320"/>
            <a:ext cx="5508872" cy="671792"/>
            <a:chOff x="6683128" y="5070320"/>
            <a:chExt cx="5508872" cy="671792"/>
          </a:xfrm>
        </p:grpSpPr>
        <p:sp>
          <p:nvSpPr>
            <p:cNvPr id="356" name="Google Shape;356;p18"/>
            <p:cNvSpPr/>
            <p:nvPr/>
          </p:nvSpPr>
          <p:spPr>
            <a:xfrm>
              <a:off x="6683128" y="5070320"/>
              <a:ext cx="5508872" cy="671792"/>
            </a:xfrm>
            <a:prstGeom prst="rect">
              <a:avLst/>
            </a:prstGeom>
            <a:solidFill>
              <a:srgbClr val="FFFFFF"/>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pic>
          <p:nvPicPr>
            <p:cNvPr id="357" name="Google Shape;357;p18" descr="âgaussian naive bayesâçå¾çæç´¢ç»æ"/>
            <p:cNvPicPr preferRelativeResize="0"/>
            <p:nvPr/>
          </p:nvPicPr>
          <p:blipFill rotWithShape="1">
            <a:blip r:embed="rId10">
              <a:alphaModFix/>
            </a:blip>
            <a:srcRect/>
            <a:stretch/>
          </p:blipFill>
          <p:spPr>
            <a:xfrm>
              <a:off x="7500326" y="5077495"/>
              <a:ext cx="4374390" cy="654366"/>
            </a:xfrm>
            <a:prstGeom prst="rect">
              <a:avLst/>
            </a:prstGeom>
            <a:noFill/>
            <a:ln>
              <a:noFill/>
            </a:ln>
          </p:spPr>
        </p:pic>
      </p:grpSp>
      <p:grpSp>
        <p:nvGrpSpPr>
          <p:cNvPr id="358" name="Google Shape;358;p18"/>
          <p:cNvGrpSpPr/>
          <p:nvPr/>
        </p:nvGrpSpPr>
        <p:grpSpPr>
          <a:xfrm>
            <a:off x="3975196" y="4166345"/>
            <a:ext cx="2598599" cy="1479499"/>
            <a:chOff x="504825" y="2282849"/>
            <a:chExt cx="3324225" cy="1832524"/>
          </a:xfrm>
        </p:grpSpPr>
        <p:sp>
          <p:nvSpPr>
            <p:cNvPr id="359" name="Google Shape;359;p18"/>
            <p:cNvSpPr/>
            <p:nvPr/>
          </p:nvSpPr>
          <p:spPr>
            <a:xfrm>
              <a:off x="504825" y="2643351"/>
              <a:ext cx="2028825" cy="1472022"/>
            </a:xfrm>
            <a:prstGeom prst="ellipse">
              <a:avLst/>
            </a:prstGeom>
            <a:noFill/>
            <a:ln w="38100" cap="flat" cmpd="sng">
              <a:solidFill>
                <a:srgbClr val="009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360" name="Google Shape;360;p18"/>
            <p:cNvSpPr txBox="1"/>
            <p:nvPr/>
          </p:nvSpPr>
          <p:spPr>
            <a:xfrm>
              <a:off x="714375" y="3305748"/>
              <a:ext cx="37147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Times New Roman"/>
                <a:buNone/>
              </a:pPr>
              <a:r>
                <a:rPr lang="zh-CN" sz="1800" b="0" i="0" u="none" strike="noStrike" cap="none">
                  <a:solidFill>
                    <a:srgbClr val="FFFFFF"/>
                  </a:solidFill>
                  <a:latin typeface="Times New Roman"/>
                  <a:ea typeface="Times New Roman"/>
                  <a:cs typeface="Times New Roman"/>
                  <a:sym typeface="Times New Roman"/>
                </a:rPr>
                <a:t>A</a:t>
              </a:r>
              <a:endParaRPr sz="1800" b="0" i="0" u="none" strike="noStrike" cap="none">
                <a:solidFill>
                  <a:srgbClr val="FFFFFF"/>
                </a:solidFill>
                <a:latin typeface="Times New Roman"/>
                <a:ea typeface="Times New Roman"/>
                <a:cs typeface="Times New Roman"/>
                <a:sym typeface="Times New Roman"/>
              </a:endParaRPr>
            </a:p>
          </p:txBody>
        </p:sp>
        <p:sp>
          <p:nvSpPr>
            <p:cNvPr id="361" name="Google Shape;361;p18"/>
            <p:cNvSpPr txBox="1"/>
            <p:nvPr/>
          </p:nvSpPr>
          <p:spPr>
            <a:xfrm>
              <a:off x="3095625" y="2718275"/>
              <a:ext cx="37147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Times New Roman"/>
                <a:buNone/>
              </a:pPr>
              <a:r>
                <a:rPr lang="zh-CN" sz="1800" b="0" i="0" u="none" strike="noStrike" cap="none">
                  <a:solidFill>
                    <a:srgbClr val="FFFFFF"/>
                  </a:solidFill>
                  <a:latin typeface="Times New Roman"/>
                  <a:ea typeface="Times New Roman"/>
                  <a:cs typeface="Times New Roman"/>
                  <a:sym typeface="Times New Roman"/>
                </a:rPr>
                <a:t>B</a:t>
              </a:r>
              <a:endParaRPr sz="1800" b="0" i="0" u="none" strike="noStrike" cap="none">
                <a:solidFill>
                  <a:srgbClr val="FFFFFF"/>
                </a:solidFill>
                <a:latin typeface="Times New Roman"/>
                <a:ea typeface="Times New Roman"/>
                <a:cs typeface="Times New Roman"/>
                <a:sym typeface="Times New Roman"/>
              </a:endParaRPr>
            </a:p>
          </p:txBody>
        </p:sp>
        <p:sp>
          <p:nvSpPr>
            <p:cNvPr id="362" name="Google Shape;362;p18"/>
            <p:cNvSpPr/>
            <p:nvPr/>
          </p:nvSpPr>
          <p:spPr>
            <a:xfrm>
              <a:off x="1814204" y="2994725"/>
              <a:ext cx="853150" cy="419337"/>
            </a:xfrm>
            <a:prstGeom prst="rect">
              <a:avLst/>
            </a:prstGeom>
            <a:blipFill rotWithShape="1">
              <a:blip r:embed="rId11">
                <a:alphaModFix/>
              </a:blip>
              <a:stretch>
                <a:fillRect l="-4586" t="-5452" b="-2363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sp>
          <p:nvSpPr>
            <p:cNvPr id="363" name="Google Shape;363;p18"/>
            <p:cNvSpPr/>
            <p:nvPr/>
          </p:nvSpPr>
          <p:spPr>
            <a:xfrm>
              <a:off x="1800225" y="2282849"/>
              <a:ext cx="2028825" cy="1472022"/>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500"/>
                                        <p:tgtEl>
                                          <p:spTgt spid="3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9"/>
                                        </p:tgtEl>
                                        <p:attrNameLst>
                                          <p:attrName>style.visibility</p:attrName>
                                        </p:attrNameLst>
                                      </p:cBhvr>
                                      <p:to>
                                        <p:strVal val="visible"/>
                                      </p:to>
                                    </p:set>
                                    <p:animEffect transition="in" filter="fade">
                                      <p:cBhvr>
                                        <p:cTn id="17" dur="500"/>
                                        <p:tgtEl>
                                          <p:spTgt spid="3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2"/>
                                        </p:tgtEl>
                                        <p:attrNameLst>
                                          <p:attrName>style.visibility</p:attrName>
                                        </p:attrNameLst>
                                      </p:cBhvr>
                                      <p:to>
                                        <p:strVal val="visible"/>
                                      </p:to>
                                    </p:set>
                                    <p:animEffect transition="in" filter="fade">
                                      <p:cBhvr>
                                        <p:cTn id="22" dur="500"/>
                                        <p:tgtEl>
                                          <p:spTgt spid="3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5"/>
                                        </p:tgtEl>
                                        <p:attrNameLst>
                                          <p:attrName>style.visibility</p:attrName>
                                        </p:attrNameLst>
                                      </p:cBhvr>
                                      <p:to>
                                        <p:strVal val="visible"/>
                                      </p:to>
                                    </p:set>
                                    <p:animEffect transition="in" filter="fade">
                                      <p:cBhvr>
                                        <p:cTn id="27" dur="500"/>
                                        <p:tgtEl>
                                          <p:spTgt spid="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19"/>
          <p:cNvSpPr txBox="1">
            <a:spLocks noGrp="1"/>
          </p:cNvSpPr>
          <p:nvPr>
            <p:ph type="title"/>
          </p:nvPr>
        </p:nvSpPr>
        <p:spPr>
          <a:xfrm>
            <a:off x="9789516" y="2162463"/>
            <a:ext cx="1042087" cy="538983"/>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p>
            <a:pPr marL="0" lvl="0" indent="0" algn="l" rtl="0">
              <a:lnSpc>
                <a:spcPct val="100000"/>
              </a:lnSpc>
              <a:spcBef>
                <a:spcPts val="0"/>
              </a:spcBef>
              <a:spcAft>
                <a:spcPts val="0"/>
              </a:spcAft>
              <a:buClr>
                <a:schemeClr val="accent4"/>
              </a:buClr>
              <a:buSzPts val="2000"/>
              <a:buFont typeface="Times New Roman"/>
              <a:buNone/>
            </a:pPr>
            <a:r>
              <a:rPr lang="zh-CN" sz="2000">
                <a:solidFill>
                  <a:schemeClr val="accent4"/>
                </a:solidFill>
                <a:latin typeface="Times New Roman"/>
                <a:ea typeface="Times New Roman"/>
                <a:cs typeface="Times New Roman"/>
                <a:sym typeface="Times New Roman"/>
              </a:rPr>
              <a:t>决策树</a:t>
            </a:r>
            <a:endParaRPr sz="2000">
              <a:solidFill>
                <a:schemeClr val="accent4"/>
              </a:solidFill>
              <a:latin typeface="Times New Roman"/>
              <a:ea typeface="Times New Roman"/>
              <a:cs typeface="Times New Roman"/>
              <a:sym typeface="Times New Roman"/>
            </a:endParaRPr>
          </a:p>
        </p:txBody>
      </p:sp>
      <p:sp>
        <p:nvSpPr>
          <p:cNvPr id="369" name="Google Shape;369;p19"/>
          <p:cNvSpPr txBox="1"/>
          <p:nvPr/>
        </p:nvSpPr>
        <p:spPr>
          <a:xfrm>
            <a:off x="258147" y="2060585"/>
            <a:ext cx="8413894" cy="455624"/>
          </a:xfrm>
          <a:prstGeom prst="rect">
            <a:avLst/>
          </a:prstGeom>
          <a:noFill/>
          <a:ln>
            <a:noFill/>
          </a:ln>
          <a:effectLst>
            <a:outerShdw blurRad="50800" rotWithShape="0">
              <a:srgbClr val="000000">
                <a:alpha val="40000"/>
              </a:srgbClr>
            </a:outerShdw>
          </a:effectLst>
        </p:spPr>
        <p:txBody>
          <a:bodyPr spcFirstLastPara="1" wrap="square" lIns="45700" tIns="45700" rIns="45700" bIns="45700" anchor="ctr" anchorCtr="0">
            <a:normAutofit/>
          </a:bodyPr>
          <a:lstStyle/>
          <a:p>
            <a:pPr marL="342900" marR="0" lvl="0" indent="-342900" algn="l" rtl="0">
              <a:lnSpc>
                <a:spcPct val="120000"/>
              </a:lnSpc>
              <a:spcBef>
                <a:spcPts val="0"/>
              </a:spcBef>
              <a:spcAft>
                <a:spcPts val="0"/>
              </a:spcAft>
              <a:buClr>
                <a:schemeClr val="accent4"/>
              </a:buClr>
              <a:buSzPts val="1800"/>
              <a:buFont typeface="Times New Roman"/>
              <a:buChar char=""/>
            </a:pPr>
            <a:r>
              <a:rPr lang="zh-CN" sz="1800" b="0" i="0" u="none" strike="noStrike" cap="none">
                <a:solidFill>
                  <a:schemeClr val="accent4"/>
                </a:solidFill>
                <a:latin typeface="Times New Roman"/>
                <a:ea typeface="Times New Roman"/>
                <a:cs typeface="Times New Roman"/>
                <a:sym typeface="Times New Roman"/>
              </a:rPr>
              <a:t>特征选择标准(criterion=‘’)：“gini” （基尼系数）或“entropy” （熵，信息增益）</a:t>
            </a:r>
            <a:endParaRPr sz="1800" b="0" i="0" u="none" strike="noStrike" cap="none">
              <a:solidFill>
                <a:schemeClr val="accent4"/>
              </a:solidFill>
              <a:latin typeface="Times New Roman"/>
              <a:ea typeface="Times New Roman"/>
              <a:cs typeface="Times New Roman"/>
              <a:sym typeface="Times New Roman"/>
            </a:endParaRPr>
          </a:p>
        </p:txBody>
      </p:sp>
      <p:pic>
        <p:nvPicPr>
          <p:cNvPr id="370" name="Google Shape;370;p19" descr="ç¸å³å¾ç"/>
          <p:cNvPicPr preferRelativeResize="0"/>
          <p:nvPr/>
        </p:nvPicPr>
        <p:blipFill rotWithShape="1">
          <a:blip r:embed="rId3">
            <a:alphaModFix/>
          </a:blip>
          <a:srcRect/>
          <a:stretch/>
        </p:blipFill>
        <p:spPr>
          <a:xfrm>
            <a:off x="5753027" y="62891"/>
            <a:ext cx="3548999" cy="1781048"/>
          </a:xfrm>
          <a:prstGeom prst="rect">
            <a:avLst/>
          </a:prstGeom>
          <a:noFill/>
          <a:ln>
            <a:noFill/>
          </a:ln>
        </p:spPr>
      </p:pic>
      <p:graphicFrame>
        <p:nvGraphicFramePr>
          <p:cNvPr id="371" name="Google Shape;371;p19"/>
          <p:cNvGraphicFramePr/>
          <p:nvPr/>
        </p:nvGraphicFramePr>
        <p:xfrm>
          <a:off x="301230" y="2491338"/>
          <a:ext cx="4035700" cy="1576375"/>
        </p:xfrm>
        <a:graphic>
          <a:graphicData uri="http://schemas.openxmlformats.org/drawingml/2006/table">
            <a:tbl>
              <a:tblPr firstRow="1" bandRow="1">
                <a:noFill/>
                <a:tableStyleId>{71DEC6DF-553D-4D40-833B-96B42215ACF0}</a:tableStyleId>
              </a:tblPr>
              <a:tblGrid>
                <a:gridCol w="1018450">
                  <a:extLst>
                    <a:ext uri="{9D8B030D-6E8A-4147-A177-3AD203B41FA5}">
                      <a16:colId xmlns:a16="http://schemas.microsoft.com/office/drawing/2014/main" val="20000"/>
                    </a:ext>
                  </a:extLst>
                </a:gridCol>
                <a:gridCol w="674375">
                  <a:extLst>
                    <a:ext uri="{9D8B030D-6E8A-4147-A177-3AD203B41FA5}">
                      <a16:colId xmlns:a16="http://schemas.microsoft.com/office/drawing/2014/main" val="20001"/>
                    </a:ext>
                  </a:extLst>
                </a:gridCol>
                <a:gridCol w="1634500">
                  <a:extLst>
                    <a:ext uri="{9D8B030D-6E8A-4147-A177-3AD203B41FA5}">
                      <a16:colId xmlns:a16="http://schemas.microsoft.com/office/drawing/2014/main" val="20002"/>
                    </a:ext>
                  </a:extLst>
                </a:gridCol>
                <a:gridCol w="708375">
                  <a:extLst>
                    <a:ext uri="{9D8B030D-6E8A-4147-A177-3AD203B41FA5}">
                      <a16:colId xmlns:a16="http://schemas.microsoft.com/office/drawing/2014/main" val="20003"/>
                    </a:ext>
                  </a:extLst>
                </a:gridCol>
              </a:tblGrid>
              <a:tr h="315275">
                <a:tc>
                  <a:txBody>
                    <a:bodyPr/>
                    <a:lstStyle/>
                    <a:p>
                      <a:pPr marL="0" marR="0" lvl="0" indent="0" algn="ctr" rtl="0">
                        <a:lnSpc>
                          <a:spcPct val="100000"/>
                        </a:lnSpc>
                        <a:spcBef>
                          <a:spcPts val="0"/>
                        </a:spcBef>
                        <a:spcAft>
                          <a:spcPts val="0"/>
                        </a:spcAft>
                        <a:buClr>
                          <a:schemeClr val="dk1"/>
                        </a:buClr>
                        <a:buSzPts val="1400"/>
                        <a:buFont typeface="Century Gothic"/>
                        <a:buNone/>
                      </a:pPr>
                      <a:r>
                        <a:rPr lang="zh-CN" sz="1400" u="none" strike="noStrike" cap="none"/>
                        <a:t>管网管径</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400"/>
                        <a:buFont typeface="Century Gothic"/>
                        <a:buNone/>
                      </a:pPr>
                      <a:r>
                        <a:rPr lang="zh-CN" sz="1400" u="none" strike="noStrike" cap="none"/>
                        <a:t>降雨</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400"/>
                        <a:buFont typeface="Century Gothic"/>
                        <a:buNone/>
                      </a:pPr>
                      <a:r>
                        <a:rPr lang="zh-CN" sz="1400" u="none" strike="noStrike" cap="none"/>
                        <a:t>雨污合流/分流</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400"/>
                        <a:buFont typeface="Century Gothic"/>
                        <a:buNone/>
                      </a:pPr>
                      <a:r>
                        <a:rPr lang="zh-CN" sz="1400" u="none" strike="noStrike" cap="none"/>
                        <a:t>溢流</a:t>
                      </a:r>
                      <a:endParaRPr sz="1400" u="none" strike="noStrike" cap="none"/>
                    </a:p>
                  </a:txBody>
                  <a:tcPr marL="91450" marR="91450" marT="45725" marB="45725" anchor="ctr"/>
                </a:tc>
                <a:extLst>
                  <a:ext uri="{0D108BD9-81ED-4DB2-BD59-A6C34878D82A}">
                    <a16:rowId xmlns:a16="http://schemas.microsoft.com/office/drawing/2014/main" val="10000"/>
                  </a:ext>
                </a:extLst>
              </a:tr>
              <a:tr h="315275">
                <a:tc>
                  <a:txBody>
                    <a:bodyPr/>
                    <a:lstStyle/>
                    <a:p>
                      <a:pPr marL="0" marR="0" lvl="0" indent="0" algn="ctr" rtl="0">
                        <a:lnSpc>
                          <a:spcPct val="100000"/>
                        </a:lnSpc>
                        <a:spcBef>
                          <a:spcPts val="0"/>
                        </a:spcBef>
                        <a:spcAft>
                          <a:spcPts val="0"/>
                        </a:spcAft>
                        <a:buClr>
                          <a:schemeClr val="dk1"/>
                        </a:buClr>
                        <a:buSzPts val="1400"/>
                        <a:buFont typeface="Century Gothic"/>
                        <a:buNone/>
                      </a:pPr>
                      <a:r>
                        <a:rPr lang="zh-CN" sz="1400" u="none" strike="noStrike" cap="none"/>
                        <a:t>小</a:t>
                      </a:r>
                      <a:endParaRPr sz="1400" u="none" strike="noStrike" cap="none">
                        <a:solidFill>
                          <a:schemeClr val="dk1"/>
                        </a:solidFill>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400"/>
                        <a:buFont typeface="Century Gothic"/>
                        <a:buNone/>
                      </a:pPr>
                      <a:r>
                        <a:rPr lang="zh-CN" sz="1400" u="none" strike="noStrike" cap="none"/>
                        <a:t>大</a:t>
                      </a:r>
                      <a:endParaRPr sz="1400" u="none" strike="noStrike" cap="none">
                        <a:solidFill>
                          <a:schemeClr val="dk1"/>
                        </a:solidFill>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400"/>
                        <a:buFont typeface="Century Gothic"/>
                        <a:buNone/>
                      </a:pPr>
                      <a:r>
                        <a:rPr lang="zh-CN" sz="1400" u="none" strike="noStrike" cap="none"/>
                        <a:t>合流</a:t>
                      </a:r>
                      <a:endParaRPr sz="1400" u="none" strike="noStrike" cap="none">
                        <a:solidFill>
                          <a:schemeClr val="dk1"/>
                        </a:solidFill>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400"/>
                        <a:buFont typeface="Century Gothic"/>
                        <a:buNone/>
                      </a:pPr>
                      <a:r>
                        <a:rPr lang="zh-CN" sz="1400" u="none" strike="noStrike" cap="none"/>
                        <a:t>是</a:t>
                      </a:r>
                      <a:endParaRPr sz="1400" u="none" strike="noStrike" cap="none">
                        <a:solidFill>
                          <a:schemeClr val="dk1"/>
                        </a:solidFill>
                      </a:endParaRPr>
                    </a:p>
                  </a:txBody>
                  <a:tcPr marL="91450" marR="91450" marT="45725" marB="45725" anchor="ctr"/>
                </a:tc>
                <a:extLst>
                  <a:ext uri="{0D108BD9-81ED-4DB2-BD59-A6C34878D82A}">
                    <a16:rowId xmlns:a16="http://schemas.microsoft.com/office/drawing/2014/main" val="10001"/>
                  </a:ext>
                </a:extLst>
              </a:tr>
              <a:tr h="315275">
                <a:tc>
                  <a:txBody>
                    <a:bodyPr/>
                    <a:lstStyle/>
                    <a:p>
                      <a:pPr marL="0" marR="0" lvl="0" indent="0" algn="ctr" rtl="0">
                        <a:lnSpc>
                          <a:spcPct val="100000"/>
                        </a:lnSpc>
                        <a:spcBef>
                          <a:spcPts val="0"/>
                        </a:spcBef>
                        <a:spcAft>
                          <a:spcPts val="0"/>
                        </a:spcAft>
                        <a:buClr>
                          <a:schemeClr val="dk1"/>
                        </a:buClr>
                        <a:buSzPts val="1400"/>
                        <a:buFont typeface="Century Gothic"/>
                        <a:buNone/>
                      </a:pPr>
                      <a:r>
                        <a:rPr lang="zh-CN" sz="1400" u="none" strike="noStrike" cap="none"/>
                        <a:t>小</a:t>
                      </a:r>
                      <a:endParaRPr sz="1400" u="none" strike="noStrike" cap="none">
                        <a:solidFill>
                          <a:schemeClr val="dk1"/>
                        </a:solidFill>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400"/>
                        <a:buFont typeface="Century Gothic"/>
                        <a:buNone/>
                      </a:pPr>
                      <a:r>
                        <a:rPr lang="zh-CN" sz="1400" u="none" strike="noStrike" cap="none"/>
                        <a:t>大</a:t>
                      </a:r>
                      <a:endParaRPr sz="1400" u="none" strike="noStrike" cap="none">
                        <a:solidFill>
                          <a:schemeClr val="dk1"/>
                        </a:solidFill>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400"/>
                        <a:buFont typeface="Century Gothic"/>
                        <a:buNone/>
                      </a:pPr>
                      <a:r>
                        <a:rPr lang="zh-CN" sz="1400" u="none" strike="noStrike" cap="none"/>
                        <a:t>分流</a:t>
                      </a:r>
                      <a:endParaRPr sz="1400" u="none" strike="noStrike" cap="none">
                        <a:solidFill>
                          <a:schemeClr val="dk1"/>
                        </a:solidFill>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400"/>
                        <a:buFont typeface="Century Gothic"/>
                        <a:buNone/>
                      </a:pPr>
                      <a:r>
                        <a:rPr lang="zh-CN" sz="1400" u="none" strike="noStrike" cap="none"/>
                        <a:t>是</a:t>
                      </a:r>
                      <a:endParaRPr sz="1400" u="none" strike="noStrike" cap="none">
                        <a:solidFill>
                          <a:schemeClr val="dk1"/>
                        </a:solidFill>
                      </a:endParaRPr>
                    </a:p>
                  </a:txBody>
                  <a:tcPr marL="91450" marR="91450" marT="45725" marB="45725" anchor="ctr"/>
                </a:tc>
                <a:extLst>
                  <a:ext uri="{0D108BD9-81ED-4DB2-BD59-A6C34878D82A}">
                    <a16:rowId xmlns:a16="http://schemas.microsoft.com/office/drawing/2014/main" val="10002"/>
                  </a:ext>
                </a:extLst>
              </a:tr>
              <a:tr h="315275">
                <a:tc>
                  <a:txBody>
                    <a:bodyPr/>
                    <a:lstStyle/>
                    <a:p>
                      <a:pPr marL="0" marR="0" lvl="0" indent="0" algn="ctr" rtl="0">
                        <a:lnSpc>
                          <a:spcPct val="100000"/>
                        </a:lnSpc>
                        <a:spcBef>
                          <a:spcPts val="0"/>
                        </a:spcBef>
                        <a:spcAft>
                          <a:spcPts val="0"/>
                        </a:spcAft>
                        <a:buClr>
                          <a:srgbClr val="FF0000"/>
                        </a:buClr>
                        <a:buSzPts val="1400"/>
                        <a:buFont typeface="Century Gothic"/>
                        <a:buNone/>
                      </a:pPr>
                      <a:r>
                        <a:rPr lang="zh-CN" sz="1400" u="none" strike="noStrike" cap="none">
                          <a:solidFill>
                            <a:srgbClr val="FF0000"/>
                          </a:solidFill>
                        </a:rPr>
                        <a:t>大</a:t>
                      </a:r>
                      <a:endParaRPr sz="1400" u="none" strike="noStrike" cap="none">
                        <a:solidFill>
                          <a:srgbClr val="FF0000"/>
                        </a:solidFill>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400"/>
                        <a:buFont typeface="Century Gothic"/>
                        <a:buNone/>
                      </a:pPr>
                      <a:r>
                        <a:rPr lang="zh-CN" sz="1400" u="none" strike="noStrike" cap="none"/>
                        <a:t>小</a:t>
                      </a:r>
                      <a:endParaRPr sz="1400" u="none" strike="noStrike" cap="none">
                        <a:solidFill>
                          <a:schemeClr val="dk1"/>
                        </a:solidFill>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400"/>
                        <a:buFont typeface="Century Gothic"/>
                        <a:buNone/>
                      </a:pPr>
                      <a:r>
                        <a:rPr lang="zh-CN" sz="1400" u="none" strike="noStrike" cap="none"/>
                        <a:t>合流</a:t>
                      </a:r>
                      <a:endParaRPr sz="1400" u="none" strike="noStrike" cap="none">
                        <a:solidFill>
                          <a:schemeClr val="dk1"/>
                        </a:solidFill>
                      </a:endParaRPr>
                    </a:p>
                  </a:txBody>
                  <a:tcPr marL="91450" marR="91450" marT="45725" marB="45725" anchor="ctr"/>
                </a:tc>
                <a:tc>
                  <a:txBody>
                    <a:bodyPr/>
                    <a:lstStyle/>
                    <a:p>
                      <a:pPr marL="0" marR="0" lvl="0" indent="0" algn="ctr" rtl="0">
                        <a:lnSpc>
                          <a:spcPct val="100000"/>
                        </a:lnSpc>
                        <a:spcBef>
                          <a:spcPts val="0"/>
                        </a:spcBef>
                        <a:spcAft>
                          <a:spcPts val="0"/>
                        </a:spcAft>
                        <a:buClr>
                          <a:srgbClr val="FF0000"/>
                        </a:buClr>
                        <a:buSzPts val="1400"/>
                        <a:buFont typeface="Century Gothic"/>
                        <a:buNone/>
                      </a:pPr>
                      <a:r>
                        <a:rPr lang="zh-CN" sz="1400" u="none" strike="noStrike" cap="none">
                          <a:solidFill>
                            <a:srgbClr val="FF0000"/>
                          </a:solidFill>
                        </a:rPr>
                        <a:t>否</a:t>
                      </a:r>
                      <a:endParaRPr sz="1400" u="none" strike="noStrike" cap="none">
                        <a:solidFill>
                          <a:srgbClr val="FF0000"/>
                        </a:solidFill>
                      </a:endParaRPr>
                    </a:p>
                  </a:txBody>
                  <a:tcPr marL="91450" marR="91450" marT="45725" marB="45725" anchor="ctr"/>
                </a:tc>
                <a:extLst>
                  <a:ext uri="{0D108BD9-81ED-4DB2-BD59-A6C34878D82A}">
                    <a16:rowId xmlns:a16="http://schemas.microsoft.com/office/drawing/2014/main" val="10003"/>
                  </a:ext>
                </a:extLst>
              </a:tr>
              <a:tr h="315275">
                <a:tc>
                  <a:txBody>
                    <a:bodyPr/>
                    <a:lstStyle/>
                    <a:p>
                      <a:pPr marL="0" marR="0" lvl="0" indent="0" algn="ctr" rtl="0">
                        <a:lnSpc>
                          <a:spcPct val="100000"/>
                        </a:lnSpc>
                        <a:spcBef>
                          <a:spcPts val="0"/>
                        </a:spcBef>
                        <a:spcAft>
                          <a:spcPts val="0"/>
                        </a:spcAft>
                        <a:buClr>
                          <a:schemeClr val="dk1"/>
                        </a:buClr>
                        <a:buSzPts val="1400"/>
                        <a:buFont typeface="Century Gothic"/>
                        <a:buNone/>
                      </a:pPr>
                      <a:r>
                        <a:rPr lang="zh-CN" sz="1400" u="none" strike="noStrike" cap="none"/>
                        <a:t>小</a:t>
                      </a:r>
                      <a:endParaRPr sz="1400" u="none" strike="noStrike" cap="none">
                        <a:solidFill>
                          <a:schemeClr val="dk1"/>
                        </a:solidFill>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400"/>
                        <a:buFont typeface="Century Gothic"/>
                        <a:buNone/>
                      </a:pPr>
                      <a:r>
                        <a:rPr lang="zh-CN" sz="1400" u="none" strike="noStrike" cap="none"/>
                        <a:t>小</a:t>
                      </a:r>
                      <a:endParaRPr sz="1400" u="none" strike="noStrike" cap="none">
                        <a:solidFill>
                          <a:schemeClr val="dk1"/>
                        </a:solidFill>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400"/>
                        <a:buFont typeface="Century Gothic"/>
                        <a:buNone/>
                      </a:pPr>
                      <a:r>
                        <a:rPr lang="zh-CN" sz="1400" u="none" strike="noStrike" cap="none"/>
                        <a:t>分流</a:t>
                      </a:r>
                      <a:endParaRPr sz="1400" u="none" strike="noStrike" cap="none">
                        <a:solidFill>
                          <a:schemeClr val="dk1"/>
                        </a:solidFill>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400"/>
                        <a:buFont typeface="Century Gothic"/>
                        <a:buNone/>
                      </a:pPr>
                      <a:r>
                        <a:rPr lang="zh-CN" sz="1400" u="none" strike="noStrike" cap="none"/>
                        <a:t>否</a:t>
                      </a:r>
                      <a:endParaRPr sz="1400" u="none" strike="noStrike" cap="none">
                        <a:solidFill>
                          <a:schemeClr val="dk1"/>
                        </a:solidFill>
                      </a:endParaRPr>
                    </a:p>
                  </a:txBody>
                  <a:tcPr marL="91450" marR="91450" marT="45725" marB="45725" anchor="ctr"/>
                </a:tc>
                <a:extLst>
                  <a:ext uri="{0D108BD9-81ED-4DB2-BD59-A6C34878D82A}">
                    <a16:rowId xmlns:a16="http://schemas.microsoft.com/office/drawing/2014/main" val="10004"/>
                  </a:ext>
                </a:extLst>
              </a:tr>
            </a:tbl>
          </a:graphicData>
        </a:graphic>
      </p:graphicFrame>
      <p:sp>
        <p:nvSpPr>
          <p:cNvPr id="372" name="Google Shape;372;p19"/>
          <p:cNvSpPr txBox="1"/>
          <p:nvPr/>
        </p:nvSpPr>
        <p:spPr>
          <a:xfrm>
            <a:off x="4472306" y="2507114"/>
            <a:ext cx="3642095" cy="1266244"/>
          </a:xfrm>
          <a:prstGeom prst="rect">
            <a:avLst/>
          </a:prstGeom>
          <a:blipFill rotWithShape="1">
            <a:blip r:embed="rId4">
              <a:alphaModFix/>
            </a:blip>
            <a:stretch>
              <a:fillRect l="-3348" t="-29807" r="-3515" b="-913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dirty="0">
                <a:latin typeface="Century Gothic"/>
                <a:ea typeface="Century Gothic"/>
                <a:cs typeface="Century Gothic"/>
                <a:sym typeface="Century Gothic"/>
              </a:rPr>
              <a:t> </a:t>
            </a:r>
            <a:endParaRPr dirty="0"/>
          </a:p>
        </p:txBody>
      </p:sp>
      <p:sp>
        <p:nvSpPr>
          <p:cNvPr id="373" name="Google Shape;373;p19"/>
          <p:cNvSpPr/>
          <p:nvPr/>
        </p:nvSpPr>
        <p:spPr>
          <a:xfrm>
            <a:off x="271594" y="4231923"/>
            <a:ext cx="12192304" cy="1985672"/>
          </a:xfrm>
          <a:prstGeom prst="rect">
            <a:avLst/>
          </a:prstGeom>
          <a:blipFill rotWithShape="1">
            <a:blip r:embed="rId5">
              <a:alphaModFix/>
            </a:blip>
            <a:stretch>
              <a:fillRect l="-99" t="-14414" b="-306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sp>
        <p:nvSpPr>
          <p:cNvPr id="374" name="Google Shape;374;p19"/>
          <p:cNvSpPr/>
          <p:nvPr/>
        </p:nvSpPr>
        <p:spPr>
          <a:xfrm>
            <a:off x="9588572" y="2789797"/>
            <a:ext cx="1443976" cy="715686"/>
          </a:xfrm>
          <a:prstGeom prst="ellipse">
            <a:avLst/>
          </a:prstGeom>
          <a:noFill/>
          <a:ln w="28575" cap="flat" cmpd="sng">
            <a:solidFill>
              <a:srgbClr val="009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Century Gothic"/>
              <a:buNone/>
            </a:pPr>
            <a:endParaRPr sz="1600" b="0" i="0" u="none" strike="noStrike" cap="none">
              <a:solidFill>
                <a:srgbClr val="FFFFFF"/>
              </a:solidFill>
              <a:latin typeface="Century Gothic"/>
              <a:ea typeface="Century Gothic"/>
              <a:cs typeface="Century Gothic"/>
              <a:sym typeface="Century Gothic"/>
            </a:endParaRPr>
          </a:p>
        </p:txBody>
      </p:sp>
      <p:cxnSp>
        <p:nvCxnSpPr>
          <p:cNvPr id="375" name="Google Shape;375;p19"/>
          <p:cNvCxnSpPr>
            <a:stCxn id="374" idx="4"/>
            <a:endCxn id="376" idx="0"/>
          </p:cNvCxnSpPr>
          <p:nvPr/>
        </p:nvCxnSpPr>
        <p:spPr>
          <a:xfrm flipH="1">
            <a:off x="8685460" y="3505483"/>
            <a:ext cx="1625100" cy="533700"/>
          </a:xfrm>
          <a:prstGeom prst="straightConnector1">
            <a:avLst/>
          </a:prstGeom>
          <a:noFill/>
          <a:ln w="38100" cap="flat" cmpd="sng">
            <a:solidFill>
              <a:srgbClr val="00C5BA"/>
            </a:solidFill>
            <a:prstDash val="solid"/>
            <a:round/>
            <a:headEnd type="none" w="sm" len="sm"/>
            <a:tailEnd type="triangle" w="med" len="med"/>
          </a:ln>
        </p:spPr>
      </p:cxnSp>
      <p:cxnSp>
        <p:nvCxnSpPr>
          <p:cNvPr id="377" name="Google Shape;377;p19"/>
          <p:cNvCxnSpPr>
            <a:stCxn id="374" idx="4"/>
            <a:endCxn id="378" idx="0"/>
          </p:cNvCxnSpPr>
          <p:nvPr/>
        </p:nvCxnSpPr>
        <p:spPr>
          <a:xfrm>
            <a:off x="10310560" y="3505483"/>
            <a:ext cx="1090200" cy="533700"/>
          </a:xfrm>
          <a:prstGeom prst="straightConnector1">
            <a:avLst/>
          </a:prstGeom>
          <a:noFill/>
          <a:ln w="38100" cap="flat" cmpd="sng">
            <a:solidFill>
              <a:srgbClr val="00C5BA"/>
            </a:solidFill>
            <a:prstDash val="solid"/>
            <a:round/>
            <a:headEnd type="none" w="sm" len="sm"/>
            <a:tailEnd type="triangle" w="med" len="med"/>
          </a:ln>
        </p:spPr>
      </p:cxnSp>
      <p:sp>
        <p:nvSpPr>
          <p:cNvPr id="376" name="Google Shape;376;p19"/>
          <p:cNvSpPr/>
          <p:nvPr/>
        </p:nvSpPr>
        <p:spPr>
          <a:xfrm>
            <a:off x="8011075" y="4039183"/>
            <a:ext cx="1348826" cy="786817"/>
          </a:xfrm>
          <a:prstGeom prst="ellipse">
            <a:avLst/>
          </a:prstGeom>
          <a:noFill/>
          <a:ln w="28575" cap="flat" cmpd="sng">
            <a:solidFill>
              <a:srgbClr val="009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Century Gothic"/>
              <a:buNone/>
            </a:pPr>
            <a:endParaRPr sz="1600" b="0" i="0" u="none" strike="noStrike" cap="none">
              <a:solidFill>
                <a:srgbClr val="FFFFFF"/>
              </a:solidFill>
              <a:latin typeface="Century Gothic"/>
              <a:ea typeface="Century Gothic"/>
              <a:cs typeface="Century Gothic"/>
              <a:sym typeface="Century Gothic"/>
            </a:endParaRPr>
          </a:p>
        </p:txBody>
      </p:sp>
      <p:sp>
        <p:nvSpPr>
          <p:cNvPr id="378" name="Google Shape;378;p19"/>
          <p:cNvSpPr/>
          <p:nvPr/>
        </p:nvSpPr>
        <p:spPr>
          <a:xfrm>
            <a:off x="10731500" y="4039184"/>
            <a:ext cx="1338364" cy="786816"/>
          </a:xfrm>
          <a:prstGeom prst="ellipse">
            <a:avLst/>
          </a:prstGeom>
          <a:noFill/>
          <a:ln w="28575" cap="flat" cmpd="sng">
            <a:solidFill>
              <a:srgbClr val="009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Century Gothic"/>
              <a:buNone/>
            </a:pPr>
            <a:endParaRPr sz="1600" b="0" i="0" u="none" strike="noStrike" cap="none">
              <a:solidFill>
                <a:srgbClr val="FFFFFF"/>
              </a:solidFill>
              <a:latin typeface="Century Gothic"/>
              <a:ea typeface="Century Gothic"/>
              <a:cs typeface="Century Gothic"/>
              <a:sym typeface="Century Gothic"/>
            </a:endParaRPr>
          </a:p>
        </p:txBody>
      </p:sp>
      <p:sp>
        <p:nvSpPr>
          <p:cNvPr id="379" name="Google Shape;379;p19"/>
          <p:cNvSpPr txBox="1"/>
          <p:nvPr/>
        </p:nvSpPr>
        <p:spPr>
          <a:xfrm>
            <a:off x="9729631" y="2816981"/>
            <a:ext cx="141166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entury Gothic"/>
              <a:buNone/>
            </a:pPr>
            <a:r>
              <a:rPr lang="zh-CN" sz="1600" b="0" i="0" u="none" strike="noStrike" cap="none">
                <a:solidFill>
                  <a:srgbClr val="FFFFFF"/>
                </a:solidFill>
                <a:latin typeface="Century Gothic"/>
                <a:ea typeface="Century Gothic"/>
                <a:cs typeface="Century Gothic"/>
                <a:sym typeface="Century Gothic"/>
              </a:rPr>
              <a:t>溢流：</a:t>
            </a:r>
            <a:endParaRPr sz="16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FFFFFF"/>
              </a:buClr>
              <a:buSzPts val="1600"/>
              <a:buFont typeface="Century Gothic"/>
              <a:buNone/>
            </a:pPr>
            <a:r>
              <a:rPr lang="zh-CN" sz="1600" b="0" i="0" u="none" strike="noStrike" cap="none">
                <a:solidFill>
                  <a:srgbClr val="FFFFFF"/>
                </a:solidFill>
                <a:latin typeface="Century Gothic"/>
                <a:ea typeface="Century Gothic"/>
                <a:cs typeface="Century Gothic"/>
                <a:sym typeface="Century Gothic"/>
              </a:rPr>
              <a:t>是 是 否 否</a:t>
            </a:r>
            <a:endParaRPr sz="1600" b="0" i="0" u="none" strike="noStrike" cap="none">
              <a:solidFill>
                <a:srgbClr val="FFFFFF"/>
              </a:solidFill>
              <a:latin typeface="Century Gothic"/>
              <a:ea typeface="Century Gothic"/>
              <a:cs typeface="Century Gothic"/>
              <a:sym typeface="Century Gothic"/>
            </a:endParaRPr>
          </a:p>
        </p:txBody>
      </p:sp>
      <p:sp>
        <p:nvSpPr>
          <p:cNvPr id="380" name="Google Shape;380;p19"/>
          <p:cNvSpPr txBox="1"/>
          <p:nvPr/>
        </p:nvSpPr>
        <p:spPr>
          <a:xfrm>
            <a:off x="8769472" y="3431138"/>
            <a:ext cx="91181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entury Gothic"/>
              <a:buNone/>
            </a:pPr>
            <a:r>
              <a:rPr lang="zh-CN" sz="1600" b="0" i="0" u="none" strike="noStrike" cap="none">
                <a:solidFill>
                  <a:srgbClr val="FFFFFF"/>
                </a:solidFill>
                <a:latin typeface="Century Gothic"/>
                <a:ea typeface="Century Gothic"/>
                <a:cs typeface="Century Gothic"/>
                <a:sym typeface="Century Gothic"/>
              </a:rPr>
              <a:t>管径小</a:t>
            </a:r>
            <a:endParaRPr sz="1600" b="0" i="0" u="none" strike="noStrike" cap="none">
              <a:solidFill>
                <a:srgbClr val="FFFFFF"/>
              </a:solidFill>
              <a:latin typeface="Century Gothic"/>
              <a:ea typeface="Century Gothic"/>
              <a:cs typeface="Century Gothic"/>
              <a:sym typeface="Century Gothic"/>
            </a:endParaRPr>
          </a:p>
        </p:txBody>
      </p:sp>
      <p:sp>
        <p:nvSpPr>
          <p:cNvPr id="381" name="Google Shape;381;p19"/>
          <p:cNvSpPr txBox="1"/>
          <p:nvPr/>
        </p:nvSpPr>
        <p:spPr>
          <a:xfrm>
            <a:off x="10862923" y="3532667"/>
            <a:ext cx="93802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entury Gothic"/>
              <a:buNone/>
            </a:pPr>
            <a:r>
              <a:rPr lang="zh-CN" sz="1600" b="0" i="0" u="none" strike="noStrike" cap="none">
                <a:solidFill>
                  <a:srgbClr val="FFFFFF"/>
                </a:solidFill>
                <a:latin typeface="Century Gothic"/>
                <a:ea typeface="Century Gothic"/>
                <a:cs typeface="Century Gothic"/>
                <a:sym typeface="Century Gothic"/>
              </a:rPr>
              <a:t>管径大</a:t>
            </a:r>
            <a:endParaRPr sz="1600" b="0" i="0" u="none" strike="noStrike" cap="none">
              <a:solidFill>
                <a:srgbClr val="FFFFFF"/>
              </a:solidFill>
              <a:latin typeface="Century Gothic"/>
              <a:ea typeface="Century Gothic"/>
              <a:cs typeface="Century Gothic"/>
              <a:sym typeface="Century Gothic"/>
            </a:endParaRPr>
          </a:p>
        </p:txBody>
      </p:sp>
      <p:sp>
        <p:nvSpPr>
          <p:cNvPr id="382" name="Google Shape;382;p19"/>
          <p:cNvSpPr txBox="1"/>
          <p:nvPr/>
        </p:nvSpPr>
        <p:spPr>
          <a:xfrm>
            <a:off x="8238808" y="4115348"/>
            <a:ext cx="130575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entury Gothic"/>
              <a:buNone/>
            </a:pPr>
            <a:r>
              <a:rPr lang="zh-CN" sz="1600" b="0" i="0" u="none" strike="noStrike" cap="none">
                <a:solidFill>
                  <a:srgbClr val="FFFFFF"/>
                </a:solidFill>
                <a:latin typeface="Century Gothic"/>
                <a:ea typeface="Century Gothic"/>
                <a:cs typeface="Century Gothic"/>
                <a:sym typeface="Century Gothic"/>
              </a:rPr>
              <a:t>溢流：</a:t>
            </a:r>
            <a:endParaRPr sz="16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FFFFFF"/>
              </a:buClr>
              <a:buSzPts val="1600"/>
              <a:buFont typeface="Century Gothic"/>
              <a:buNone/>
            </a:pPr>
            <a:r>
              <a:rPr lang="zh-CN" sz="1600" b="0" i="0" u="none" strike="noStrike" cap="none">
                <a:solidFill>
                  <a:srgbClr val="FFFFFF"/>
                </a:solidFill>
                <a:latin typeface="Century Gothic"/>
                <a:ea typeface="Century Gothic"/>
                <a:cs typeface="Century Gothic"/>
                <a:sym typeface="Century Gothic"/>
              </a:rPr>
              <a:t>是  是 否</a:t>
            </a:r>
            <a:endParaRPr sz="1600" b="0" i="0" u="none" strike="noStrike" cap="none">
              <a:solidFill>
                <a:srgbClr val="FFFFFF"/>
              </a:solidFill>
              <a:latin typeface="Century Gothic"/>
              <a:ea typeface="Century Gothic"/>
              <a:cs typeface="Century Gothic"/>
              <a:sym typeface="Century Gothic"/>
            </a:endParaRPr>
          </a:p>
        </p:txBody>
      </p:sp>
      <p:sp>
        <p:nvSpPr>
          <p:cNvPr id="383" name="Google Shape;383;p19"/>
          <p:cNvSpPr txBox="1"/>
          <p:nvPr/>
        </p:nvSpPr>
        <p:spPr>
          <a:xfrm>
            <a:off x="11032548" y="4115348"/>
            <a:ext cx="92673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entury Gothic"/>
              <a:buNone/>
            </a:pPr>
            <a:r>
              <a:rPr lang="zh-CN" sz="1600" b="0" i="0" u="none" strike="noStrike" cap="none">
                <a:solidFill>
                  <a:srgbClr val="FFFFFF"/>
                </a:solidFill>
                <a:latin typeface="Century Gothic"/>
                <a:ea typeface="Century Gothic"/>
                <a:cs typeface="Century Gothic"/>
                <a:sym typeface="Century Gothic"/>
              </a:rPr>
              <a:t>溢流：</a:t>
            </a:r>
            <a:endParaRPr sz="16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FFFFFF"/>
              </a:buClr>
              <a:buSzPts val="1600"/>
              <a:buFont typeface="Century Gothic"/>
              <a:buNone/>
            </a:pPr>
            <a:r>
              <a:rPr lang="zh-CN" sz="1600" b="0" i="0" u="none" strike="noStrike" cap="none">
                <a:solidFill>
                  <a:srgbClr val="FFFFFF"/>
                </a:solidFill>
                <a:latin typeface="Century Gothic"/>
                <a:ea typeface="Century Gothic"/>
                <a:cs typeface="Century Gothic"/>
                <a:sym typeface="Century Gothic"/>
              </a:rPr>
              <a:t>否</a:t>
            </a:r>
            <a:endParaRPr sz="1600" b="0" i="0" u="none" strike="noStrike" cap="none">
              <a:solidFill>
                <a:srgbClr val="FFFFFF"/>
              </a:solidFill>
              <a:latin typeface="Century Gothic"/>
              <a:ea typeface="Century Gothic"/>
              <a:cs typeface="Century Gothic"/>
              <a:sym typeface="Century Gothic"/>
            </a:endParaRPr>
          </a:p>
        </p:txBody>
      </p:sp>
      <p:cxnSp>
        <p:nvCxnSpPr>
          <p:cNvPr id="384" name="Google Shape;384;p19"/>
          <p:cNvCxnSpPr>
            <a:stCxn id="376" idx="4"/>
          </p:cNvCxnSpPr>
          <p:nvPr/>
        </p:nvCxnSpPr>
        <p:spPr>
          <a:xfrm flipH="1">
            <a:off x="8238788" y="4826000"/>
            <a:ext cx="446700" cy="292200"/>
          </a:xfrm>
          <a:prstGeom prst="straightConnector1">
            <a:avLst/>
          </a:prstGeom>
          <a:noFill/>
          <a:ln w="28575" cap="flat" cmpd="sng">
            <a:solidFill>
              <a:srgbClr val="00C5BA"/>
            </a:solidFill>
            <a:prstDash val="solid"/>
            <a:round/>
            <a:headEnd type="none" w="sm" len="sm"/>
            <a:tailEnd type="triangle" w="med" len="med"/>
          </a:ln>
        </p:spPr>
      </p:cxnSp>
      <p:cxnSp>
        <p:nvCxnSpPr>
          <p:cNvPr id="385" name="Google Shape;385;p19"/>
          <p:cNvCxnSpPr>
            <a:stCxn id="376" idx="4"/>
          </p:cNvCxnSpPr>
          <p:nvPr/>
        </p:nvCxnSpPr>
        <p:spPr>
          <a:xfrm>
            <a:off x="8685488" y="4826000"/>
            <a:ext cx="995700" cy="292200"/>
          </a:xfrm>
          <a:prstGeom prst="straightConnector1">
            <a:avLst/>
          </a:prstGeom>
          <a:noFill/>
          <a:ln w="28575" cap="flat" cmpd="sng">
            <a:solidFill>
              <a:srgbClr val="00C5BA"/>
            </a:solidFill>
            <a:prstDash val="solid"/>
            <a:round/>
            <a:headEnd type="none" w="sm" len="sm"/>
            <a:tailEnd type="triangle" w="med" len="med"/>
          </a:ln>
        </p:spPr>
      </p:cxnSp>
      <p:sp>
        <p:nvSpPr>
          <p:cNvPr id="386" name="Google Shape;386;p19"/>
          <p:cNvSpPr txBox="1"/>
          <p:nvPr/>
        </p:nvSpPr>
        <p:spPr>
          <a:xfrm>
            <a:off x="271594" y="546839"/>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Autofit/>
          </a:bodyPr>
          <a:lstStyle/>
          <a:p>
            <a:pPr marL="0" marR="0" lvl="0" indent="0" algn="l" rtl="0">
              <a:lnSpc>
                <a:spcPct val="100000"/>
              </a:lnSpc>
              <a:spcBef>
                <a:spcPts val="0"/>
              </a:spcBef>
              <a:spcAft>
                <a:spcPts val="0"/>
              </a:spcAft>
              <a:buClr>
                <a:srgbClr val="FEFEFE"/>
              </a:buClr>
              <a:buSzPts val="3200"/>
              <a:buFont typeface="Arial"/>
              <a:buNone/>
            </a:pPr>
            <a:r>
              <a:rPr lang="zh-CN" sz="3200" b="1" i="0" u="none" strike="noStrike" cap="none">
                <a:solidFill>
                  <a:srgbClr val="FEFEFE"/>
                </a:solidFill>
                <a:latin typeface="Arial"/>
                <a:ea typeface="Arial"/>
                <a:cs typeface="Arial"/>
                <a:sym typeface="Arial"/>
              </a:rPr>
              <a:t>分类决策树 </a:t>
            </a:r>
            <a:endParaRPr sz="3200" b="1" i="0" u="none" strike="noStrike" cap="none">
              <a:solidFill>
                <a:srgbClr val="FEFEFE"/>
              </a:solidFill>
              <a:latin typeface="Arial"/>
              <a:ea typeface="Arial"/>
              <a:cs typeface="Arial"/>
              <a:sym typeface="Arial"/>
            </a:endParaRPr>
          </a:p>
          <a:p>
            <a:pPr marL="0" marR="0" lvl="0" indent="0" algn="l" rtl="0">
              <a:lnSpc>
                <a:spcPct val="100000"/>
              </a:lnSpc>
              <a:spcBef>
                <a:spcPts val="0"/>
              </a:spcBef>
              <a:spcAft>
                <a:spcPts val="0"/>
              </a:spcAft>
              <a:buClr>
                <a:srgbClr val="FEFEFE"/>
              </a:buClr>
              <a:buSzPts val="3200"/>
              <a:buFont typeface="Arial"/>
              <a:buNone/>
            </a:pPr>
            <a:r>
              <a:rPr lang="zh-CN" sz="3200" b="1" i="0" u="none" strike="noStrike" cap="none">
                <a:solidFill>
                  <a:srgbClr val="FEFEFE"/>
                </a:solidFill>
                <a:latin typeface="Arial"/>
                <a:ea typeface="Arial"/>
                <a:cs typeface="Arial"/>
                <a:sym typeface="Arial"/>
              </a:rPr>
              <a:t>DecisionTreeClassifier代码</a:t>
            </a:r>
            <a:endParaRPr sz="3200" b="1" i="0" u="none" strike="noStrike" cap="none">
              <a:solidFill>
                <a:srgbClr val="FEFEFE"/>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4"/>
                                        </p:tgtEl>
                                        <p:attrNameLst>
                                          <p:attrName>style.visibility</p:attrName>
                                        </p:attrNameLst>
                                      </p:cBhvr>
                                      <p:to>
                                        <p:strVal val="visible"/>
                                      </p:to>
                                    </p:set>
                                    <p:animEffect transition="in" filter="fade">
                                      <p:cBhvr>
                                        <p:cTn id="37" dur="1000"/>
                                        <p:tgtEl>
                                          <p:spTgt spid="384"/>
                                        </p:tgtEl>
                                      </p:cBhvr>
                                    </p:animEffect>
                                  </p:childTnLst>
                                </p:cTn>
                              </p:par>
                              <p:par>
                                <p:cTn id="38" presetID="10" presetClass="entr" presetSubtype="0" fill="hold" nodeType="withEffect">
                                  <p:stCondLst>
                                    <p:cond delay="0"/>
                                  </p:stCondLst>
                                  <p:childTnLst>
                                    <p:set>
                                      <p:cBhvr>
                                        <p:cTn id="39" dur="1" fill="hold">
                                          <p:stCondLst>
                                            <p:cond delay="0"/>
                                          </p:stCondLst>
                                        </p:cTn>
                                        <p:tgtEl>
                                          <p:spTgt spid="385"/>
                                        </p:tgtEl>
                                        <p:attrNameLst>
                                          <p:attrName>style.visibility</p:attrName>
                                        </p:attrNameLst>
                                      </p:cBhvr>
                                      <p:to>
                                        <p:strVal val="visible"/>
                                      </p:to>
                                    </p:set>
                                    <p:animEffect transition="in" filter="fade">
                                      <p:cBhvr>
                                        <p:cTn id="40" dur="1000"/>
                                        <p:tgtEl>
                                          <p:spTgt spid="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20"/>
          <p:cNvSpPr txBox="1">
            <a:spLocks noGrp="1"/>
          </p:cNvSpPr>
          <p:nvPr>
            <p:ph type="title"/>
          </p:nvPr>
        </p:nvSpPr>
        <p:spPr>
          <a:xfrm>
            <a:off x="492499" y="245802"/>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Autofit/>
          </a:bodyPr>
          <a:lstStyle/>
          <a:p>
            <a:pPr marL="0" lvl="0" indent="0" algn="l" rtl="0">
              <a:lnSpc>
                <a:spcPct val="100000"/>
              </a:lnSpc>
              <a:spcBef>
                <a:spcPts val="0"/>
              </a:spcBef>
              <a:spcAft>
                <a:spcPts val="0"/>
              </a:spcAft>
              <a:buClr>
                <a:srgbClr val="FEFEFE"/>
              </a:buClr>
              <a:buSzPts val="3600"/>
              <a:buFont typeface="Arial"/>
              <a:buNone/>
            </a:pPr>
            <a:r>
              <a:rPr lang="zh-CN" sz="3600">
                <a:latin typeface="Arial"/>
                <a:ea typeface="Arial"/>
                <a:cs typeface="Arial"/>
                <a:sym typeface="Arial"/>
              </a:rPr>
              <a:t>基尼不纯度 (Gini Impurity)</a:t>
            </a:r>
            <a:endParaRPr sz="3600">
              <a:latin typeface="Arial"/>
              <a:ea typeface="Arial"/>
              <a:cs typeface="Arial"/>
              <a:sym typeface="Arial"/>
            </a:endParaRPr>
          </a:p>
        </p:txBody>
      </p:sp>
      <p:pic>
        <p:nvPicPr>
          <p:cNvPr id="392" name="Google Shape;392;p20"/>
          <p:cNvPicPr preferRelativeResize="0"/>
          <p:nvPr/>
        </p:nvPicPr>
        <p:blipFill rotWithShape="1">
          <a:blip r:embed="rId3">
            <a:alphaModFix/>
          </a:blip>
          <a:srcRect l="22423" t="56463" r="55000" b="22449"/>
          <a:stretch/>
        </p:blipFill>
        <p:spPr>
          <a:xfrm>
            <a:off x="5833523" y="1890012"/>
            <a:ext cx="6358477" cy="3340893"/>
          </a:xfrm>
          <a:prstGeom prst="rect">
            <a:avLst/>
          </a:prstGeom>
          <a:noFill/>
          <a:ln>
            <a:noFill/>
          </a:ln>
        </p:spPr>
      </p:pic>
      <p:sp>
        <p:nvSpPr>
          <p:cNvPr id="393" name="Google Shape;393;p20"/>
          <p:cNvSpPr/>
          <p:nvPr/>
        </p:nvSpPr>
        <p:spPr>
          <a:xfrm>
            <a:off x="151571" y="2498358"/>
            <a:ext cx="6327372" cy="3516604"/>
          </a:xfrm>
          <a:prstGeom prst="rect">
            <a:avLst/>
          </a:prstGeom>
          <a:blipFill rotWithShape="1">
            <a:blip r:embed="rId4">
              <a:alphaModFix/>
            </a:blip>
            <a:stretch>
              <a:fillRect l="-192" t="-692" b="-121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sp>
        <p:nvSpPr>
          <p:cNvPr id="394" name="Google Shape;394;p20"/>
          <p:cNvSpPr/>
          <p:nvPr/>
        </p:nvSpPr>
        <p:spPr>
          <a:xfrm>
            <a:off x="151571" y="2091371"/>
            <a:ext cx="2927468" cy="408830"/>
          </a:xfrm>
          <a:prstGeom prst="rect">
            <a:avLst/>
          </a:prstGeom>
          <a:blipFill rotWithShape="1">
            <a:blip r:embed="rId5">
              <a:alphaModFix/>
            </a:blip>
            <a:stretch>
              <a:fillRect l="-1874" t="-98494" b="-16863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3"/>
          <p:cNvSpPr txBox="1">
            <a:spLocks noGrp="1"/>
          </p:cNvSpPr>
          <p:nvPr>
            <p:ph type="title"/>
          </p:nvPr>
        </p:nvSpPr>
        <p:spPr>
          <a:xfrm>
            <a:off x="809999" y="447188"/>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p>
            <a:pPr marL="0" marR="0" lvl="0" indent="0" algn="l" rtl="0">
              <a:lnSpc>
                <a:spcPct val="100000"/>
              </a:lnSpc>
              <a:spcBef>
                <a:spcPts val="0"/>
              </a:spcBef>
              <a:spcAft>
                <a:spcPts val="0"/>
              </a:spcAft>
              <a:buClr>
                <a:srgbClr val="FEFEFE"/>
              </a:buClr>
              <a:buSzPts val="4000"/>
              <a:buFont typeface="Arial"/>
              <a:buNone/>
            </a:pPr>
            <a:r>
              <a:rPr lang="zh-CN" sz="4000" b="1" i="0" u="none" strike="noStrike" cap="none">
                <a:solidFill>
                  <a:srgbClr val="FEFEFE"/>
                </a:solidFill>
                <a:latin typeface="Arial"/>
                <a:ea typeface="Arial"/>
                <a:cs typeface="Arial"/>
                <a:sym typeface="Arial"/>
              </a:rPr>
              <a:t>主要课程</a:t>
            </a:r>
            <a:endParaRPr sz="4000" b="1" i="0" u="none" strike="noStrike" cap="none">
              <a:solidFill>
                <a:srgbClr val="FEFEFE"/>
              </a:solidFill>
              <a:latin typeface="Arial"/>
              <a:ea typeface="Arial"/>
              <a:cs typeface="Arial"/>
              <a:sym typeface="Arial"/>
            </a:endParaRPr>
          </a:p>
        </p:txBody>
      </p:sp>
      <p:sp>
        <p:nvSpPr>
          <p:cNvPr id="98" name="Google Shape;98;p3"/>
          <p:cNvSpPr txBox="1"/>
          <p:nvPr/>
        </p:nvSpPr>
        <p:spPr>
          <a:xfrm>
            <a:off x="12445139" y="709749"/>
            <a:ext cx="2433234" cy="1754324"/>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Century Gothic"/>
              <a:buNone/>
            </a:pPr>
            <a:r>
              <a:rPr lang="zh-CN" sz="1800" b="0" i="0" u="none" strike="noStrike" cap="none">
                <a:solidFill>
                  <a:srgbClr val="000000"/>
                </a:solidFill>
                <a:latin typeface="Century Gothic"/>
                <a:ea typeface="Century Gothic"/>
                <a:cs typeface="Century Gothic"/>
                <a:sym typeface="Century Gothic"/>
              </a:rPr>
              <a:t>第X节课程，将相应课程标题标黄。</a:t>
            </a:r>
            <a:endParaRPr sz="18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Century Gothic"/>
              <a:buNone/>
            </a:pPr>
            <a:r>
              <a:rPr lang="zh-CN" sz="1800" b="0" i="0" u="none" strike="noStrike" cap="none">
                <a:solidFill>
                  <a:srgbClr val="000000"/>
                </a:solidFill>
                <a:latin typeface="Century Gothic"/>
                <a:ea typeface="Century Gothic"/>
                <a:cs typeface="Century Gothic"/>
                <a:sym typeface="Century Gothic"/>
              </a:rPr>
              <a:t>例如：第二节课程PPT，将“第二节：XXX”选中后标黄色</a:t>
            </a:r>
            <a:endParaRPr sz="1800" b="0" i="0" u="none" strike="noStrike" cap="none">
              <a:solidFill>
                <a:srgbClr val="000000"/>
              </a:solidFill>
              <a:latin typeface="Century Gothic"/>
              <a:ea typeface="Century Gothic"/>
              <a:cs typeface="Century Gothic"/>
              <a:sym typeface="Century Gothic"/>
            </a:endParaRPr>
          </a:p>
        </p:txBody>
      </p:sp>
      <p:grpSp>
        <p:nvGrpSpPr>
          <p:cNvPr id="99" name="Google Shape;99;p3"/>
          <p:cNvGrpSpPr/>
          <p:nvPr/>
        </p:nvGrpSpPr>
        <p:grpSpPr>
          <a:xfrm>
            <a:off x="528988" y="2360826"/>
            <a:ext cx="11134022" cy="3717367"/>
            <a:chOff x="0" y="0"/>
            <a:chExt cx="11134019" cy="3717365"/>
          </a:xfrm>
        </p:grpSpPr>
        <p:cxnSp>
          <p:nvCxnSpPr>
            <p:cNvPr id="100" name="Google Shape;100;p3"/>
            <p:cNvCxnSpPr/>
            <p:nvPr/>
          </p:nvCxnSpPr>
          <p:spPr>
            <a:xfrm>
              <a:off x="0" y="0"/>
              <a:ext cx="11134019" cy="0"/>
            </a:xfrm>
            <a:prstGeom prst="straightConnector1">
              <a:avLst/>
            </a:prstGeom>
            <a:solidFill>
              <a:schemeClr val="accent2"/>
            </a:solidFill>
            <a:ln w="15875" cap="rnd" cmpd="sng">
              <a:solidFill>
                <a:schemeClr val="accent2"/>
              </a:solidFill>
              <a:prstDash val="solid"/>
              <a:round/>
              <a:headEnd type="none" w="sm" len="sm"/>
              <a:tailEnd type="none" w="sm" len="sm"/>
            </a:ln>
          </p:spPr>
        </p:cxnSp>
        <p:sp>
          <p:nvSpPr>
            <p:cNvPr id="101" name="Google Shape;101;p3"/>
            <p:cNvSpPr txBox="1"/>
            <p:nvPr/>
          </p:nvSpPr>
          <p:spPr>
            <a:xfrm>
              <a:off x="0" y="48126"/>
              <a:ext cx="11134019" cy="887935"/>
            </a:xfrm>
            <a:prstGeom prst="rect">
              <a:avLst/>
            </a:prstGeom>
            <a:noFill/>
            <a:ln>
              <a:noFill/>
            </a:ln>
          </p:spPr>
          <p:txBody>
            <a:bodyPr spcFirstLastPara="1" wrap="square" lIns="87625" tIns="87625" rIns="87625" bIns="87625" anchor="t" anchorCtr="0">
              <a:spAutoFit/>
            </a:bodyPr>
            <a:lstStyle/>
            <a:p>
              <a:pPr marL="342900" marR="0" lvl="0" indent="-342900" algn="l" rtl="0">
                <a:lnSpc>
                  <a:spcPct val="90000"/>
                </a:lnSpc>
                <a:spcBef>
                  <a:spcPts val="0"/>
                </a:spcBef>
                <a:spcAft>
                  <a:spcPts val="0"/>
                </a:spcAft>
                <a:buClr>
                  <a:srgbClr val="FFFFFF"/>
                </a:buClr>
                <a:buSzPts val="2000"/>
                <a:buFont typeface="Helvetica Neue"/>
                <a:buChar char=""/>
              </a:pPr>
              <a:r>
                <a:rPr lang="zh-CN" sz="2000" b="1" i="0" u="none" strike="noStrike" cap="none">
                  <a:solidFill>
                    <a:srgbClr val="FFFFFF"/>
                  </a:solidFill>
                  <a:latin typeface="Helvetica Neue"/>
                  <a:ea typeface="Helvetica Neue"/>
                  <a:cs typeface="Helvetica Neue"/>
                  <a:sym typeface="Helvetica Neue"/>
                </a:rPr>
                <a:t>第一节：主要机器学习技术简介</a:t>
              </a:r>
              <a:endParaRPr sz="1800" b="0" i="0" u="none" strike="noStrike" cap="none">
                <a:solidFill>
                  <a:srgbClr val="FFFFFF"/>
                </a:solidFill>
                <a:latin typeface="Century Gothic"/>
                <a:ea typeface="Century Gothic"/>
                <a:cs typeface="Century Gothic"/>
                <a:sym typeface="Century Gothic"/>
              </a:endParaRPr>
            </a:p>
            <a:p>
              <a:pPr marL="342900" marR="0" lvl="0" indent="-196850" algn="l" rtl="0">
                <a:lnSpc>
                  <a:spcPct val="90000"/>
                </a:lnSpc>
                <a:spcBef>
                  <a:spcPts val="900"/>
                </a:spcBef>
                <a:spcAft>
                  <a:spcPts val="0"/>
                </a:spcAft>
                <a:buClr>
                  <a:srgbClr val="000000"/>
                </a:buClr>
                <a:buSzPts val="2300"/>
                <a:buFont typeface="Century Gothic"/>
                <a:buNone/>
              </a:pPr>
              <a:endParaRPr sz="2300" b="1" i="0" u="none" strike="noStrike" cap="none">
                <a:solidFill>
                  <a:srgbClr val="FFFF00"/>
                </a:solidFill>
                <a:latin typeface="Helvetica Neue"/>
                <a:ea typeface="Helvetica Neue"/>
                <a:cs typeface="Helvetica Neue"/>
                <a:sym typeface="Helvetica Neue"/>
              </a:endParaRPr>
            </a:p>
          </p:txBody>
        </p:sp>
        <p:cxnSp>
          <p:nvCxnSpPr>
            <p:cNvPr id="102" name="Google Shape;102;p3"/>
            <p:cNvCxnSpPr/>
            <p:nvPr/>
          </p:nvCxnSpPr>
          <p:spPr>
            <a:xfrm>
              <a:off x="0" y="535890"/>
              <a:ext cx="11134019" cy="1"/>
            </a:xfrm>
            <a:prstGeom prst="straightConnector1">
              <a:avLst/>
            </a:prstGeom>
            <a:solidFill>
              <a:schemeClr val="accent3"/>
            </a:solidFill>
            <a:ln w="15875" cap="rnd" cmpd="sng">
              <a:solidFill>
                <a:schemeClr val="accent3"/>
              </a:solidFill>
              <a:prstDash val="solid"/>
              <a:round/>
              <a:headEnd type="none" w="sm" len="sm"/>
              <a:tailEnd type="none" w="sm" len="sm"/>
            </a:ln>
          </p:spPr>
        </p:cxnSp>
        <p:sp>
          <p:nvSpPr>
            <p:cNvPr id="103" name="Google Shape;103;p3"/>
            <p:cNvSpPr txBox="1"/>
            <p:nvPr/>
          </p:nvSpPr>
          <p:spPr>
            <a:xfrm>
              <a:off x="0" y="567974"/>
              <a:ext cx="11134019" cy="453970"/>
            </a:xfrm>
            <a:prstGeom prst="rect">
              <a:avLst/>
            </a:prstGeom>
            <a:noFill/>
            <a:ln>
              <a:noFill/>
            </a:ln>
          </p:spPr>
          <p:txBody>
            <a:bodyPr spcFirstLastPara="1" wrap="square" lIns="87625" tIns="87625" rIns="87625" bIns="87625" anchor="t" anchorCtr="0">
              <a:spAutoFit/>
            </a:bodyPr>
            <a:lstStyle/>
            <a:p>
              <a:pPr marL="342900" marR="0" lvl="0" indent="-342900" algn="l" rtl="0">
                <a:lnSpc>
                  <a:spcPct val="90000"/>
                </a:lnSpc>
                <a:spcBef>
                  <a:spcPts val="0"/>
                </a:spcBef>
                <a:spcAft>
                  <a:spcPts val="0"/>
                </a:spcAft>
                <a:buClr>
                  <a:srgbClr val="FFFFFF"/>
                </a:buClr>
                <a:buSzPts val="2000"/>
                <a:buFont typeface="Helvetica Neue"/>
                <a:buChar char=""/>
              </a:pPr>
              <a:r>
                <a:rPr lang="zh-CN" sz="2000" b="1" i="0" u="none" strike="noStrike" cap="none">
                  <a:solidFill>
                    <a:srgbClr val="FFFFFF"/>
                  </a:solidFill>
                  <a:latin typeface="Helvetica Neue"/>
                  <a:ea typeface="Helvetica Neue"/>
                  <a:cs typeface="Helvetica Neue"/>
                  <a:sym typeface="Helvetica Neue"/>
                </a:rPr>
                <a:t>第二节：常用机器学习/深度学习软件包简介及代码展示</a:t>
              </a:r>
              <a:endParaRPr sz="2000" b="1" i="0" u="none" strike="noStrike" cap="none">
                <a:solidFill>
                  <a:srgbClr val="FFFFFF"/>
                </a:solidFill>
                <a:latin typeface="Helvetica Neue"/>
                <a:ea typeface="Helvetica Neue"/>
                <a:cs typeface="Helvetica Neue"/>
                <a:sym typeface="Helvetica Neue"/>
              </a:endParaRPr>
            </a:p>
          </p:txBody>
        </p:sp>
        <p:cxnSp>
          <p:nvCxnSpPr>
            <p:cNvPr id="104" name="Google Shape;104;p3"/>
            <p:cNvCxnSpPr/>
            <p:nvPr/>
          </p:nvCxnSpPr>
          <p:spPr>
            <a:xfrm>
              <a:off x="0" y="1071780"/>
              <a:ext cx="11134019" cy="1"/>
            </a:xfrm>
            <a:prstGeom prst="straightConnector1">
              <a:avLst/>
            </a:prstGeom>
            <a:solidFill>
              <a:schemeClr val="accent4"/>
            </a:solidFill>
            <a:ln w="15875" cap="rnd" cmpd="sng">
              <a:solidFill>
                <a:schemeClr val="accent4"/>
              </a:solidFill>
              <a:prstDash val="solid"/>
              <a:round/>
              <a:headEnd type="none" w="sm" len="sm"/>
              <a:tailEnd type="none" w="sm" len="sm"/>
            </a:ln>
          </p:spPr>
        </p:cxnSp>
        <p:sp>
          <p:nvSpPr>
            <p:cNvPr id="105" name="Google Shape;105;p3"/>
            <p:cNvSpPr txBox="1"/>
            <p:nvPr/>
          </p:nvSpPr>
          <p:spPr>
            <a:xfrm>
              <a:off x="0" y="1071780"/>
              <a:ext cx="11134019" cy="546293"/>
            </a:xfrm>
            <a:prstGeom prst="rect">
              <a:avLst/>
            </a:prstGeom>
            <a:noFill/>
            <a:ln>
              <a:noFill/>
            </a:ln>
          </p:spPr>
          <p:txBody>
            <a:bodyPr spcFirstLastPara="1" wrap="square" lIns="87625" tIns="87625" rIns="87625" bIns="87625" anchor="t" anchorCtr="0">
              <a:spAutoFit/>
            </a:bodyPr>
            <a:lstStyle/>
            <a:p>
              <a:pPr marL="342900" marR="0" lvl="0" indent="-342900" algn="l" rtl="0">
                <a:lnSpc>
                  <a:spcPct val="120000"/>
                </a:lnSpc>
                <a:spcBef>
                  <a:spcPts val="0"/>
                </a:spcBef>
                <a:spcAft>
                  <a:spcPts val="0"/>
                </a:spcAft>
                <a:buClr>
                  <a:srgbClr val="FFFF00"/>
                </a:buClr>
                <a:buSzPts val="2000"/>
                <a:buFont typeface="Helvetica Neue"/>
                <a:buChar char=""/>
              </a:pPr>
              <a:r>
                <a:rPr lang="zh-CN" sz="2000" b="1" i="0" u="none" strike="noStrike" cap="none">
                  <a:solidFill>
                    <a:srgbClr val="FFFF00"/>
                  </a:solidFill>
                  <a:latin typeface="Helvetica Neue"/>
                  <a:ea typeface="Helvetica Neue"/>
                  <a:cs typeface="Helvetica Neue"/>
                  <a:sym typeface="Helvetica Neue"/>
                </a:rPr>
                <a:t>第三节：主要机器学习方法简介及代码演示（1）：分类算法</a:t>
              </a:r>
              <a:endParaRPr sz="2000" b="1" i="0" u="none" strike="noStrike" cap="none">
                <a:solidFill>
                  <a:srgbClr val="FFFF00"/>
                </a:solidFill>
                <a:latin typeface="Helvetica Neue"/>
                <a:ea typeface="Helvetica Neue"/>
                <a:cs typeface="Helvetica Neue"/>
                <a:sym typeface="Helvetica Neue"/>
              </a:endParaRPr>
            </a:p>
          </p:txBody>
        </p:sp>
        <p:cxnSp>
          <p:nvCxnSpPr>
            <p:cNvPr id="106" name="Google Shape;106;p3"/>
            <p:cNvCxnSpPr/>
            <p:nvPr/>
          </p:nvCxnSpPr>
          <p:spPr>
            <a:xfrm>
              <a:off x="0" y="1607669"/>
              <a:ext cx="11134019" cy="1"/>
            </a:xfrm>
            <a:prstGeom prst="straightConnector1">
              <a:avLst/>
            </a:prstGeom>
            <a:solidFill>
              <a:schemeClr val="accent5"/>
            </a:solidFill>
            <a:ln w="15875" cap="rnd" cmpd="sng">
              <a:solidFill>
                <a:schemeClr val="accent5"/>
              </a:solidFill>
              <a:prstDash val="solid"/>
              <a:round/>
              <a:headEnd type="none" w="sm" len="sm"/>
              <a:tailEnd type="none" w="sm" len="sm"/>
            </a:ln>
          </p:spPr>
        </p:cxnSp>
        <p:sp>
          <p:nvSpPr>
            <p:cNvPr id="107" name="Google Shape;107;p3"/>
            <p:cNvSpPr txBox="1"/>
            <p:nvPr/>
          </p:nvSpPr>
          <p:spPr>
            <a:xfrm>
              <a:off x="0" y="1607669"/>
              <a:ext cx="11134019" cy="510076"/>
            </a:xfrm>
            <a:prstGeom prst="rect">
              <a:avLst/>
            </a:prstGeom>
            <a:noFill/>
            <a:ln>
              <a:noFill/>
            </a:ln>
          </p:spPr>
          <p:txBody>
            <a:bodyPr spcFirstLastPara="1" wrap="square" lIns="87625" tIns="87625" rIns="87625" bIns="87625" anchor="t" anchorCtr="0">
              <a:spAutoFit/>
            </a:bodyPr>
            <a:lstStyle/>
            <a:p>
              <a:pPr marL="342900" marR="0" lvl="0" indent="-342900" algn="l" rtl="0">
                <a:lnSpc>
                  <a:spcPct val="120000"/>
                </a:lnSpc>
                <a:spcBef>
                  <a:spcPts val="0"/>
                </a:spcBef>
                <a:spcAft>
                  <a:spcPts val="0"/>
                </a:spcAft>
                <a:buClr>
                  <a:srgbClr val="FFFFFF"/>
                </a:buClr>
                <a:buSzPts val="2000"/>
                <a:buFont typeface="Helvetica Neue"/>
                <a:buChar char=""/>
              </a:pPr>
              <a:r>
                <a:rPr lang="zh-CN" sz="2000" b="1" i="0" u="none" strike="noStrike" cap="none" dirty="0">
                  <a:solidFill>
                    <a:srgbClr val="FFFFFF"/>
                  </a:solidFill>
                  <a:latin typeface="Helvetica Neue"/>
                  <a:ea typeface="Helvetica Neue"/>
                  <a:cs typeface="Helvetica Neue"/>
                  <a:sym typeface="Helvetica Neue"/>
                </a:rPr>
                <a:t>第四节：主要机器学习方法简介及代码演示（2）：回归，聚类，降维</a:t>
              </a:r>
              <a:endParaRPr sz="2000" b="1" i="0" u="none" strike="noStrike" cap="none" dirty="0">
                <a:solidFill>
                  <a:srgbClr val="FFFFFF"/>
                </a:solidFill>
                <a:latin typeface="Helvetica Neue"/>
                <a:ea typeface="Helvetica Neue"/>
                <a:cs typeface="Helvetica Neue"/>
                <a:sym typeface="Helvetica Neue"/>
              </a:endParaRPr>
            </a:p>
          </p:txBody>
        </p:sp>
        <p:cxnSp>
          <p:nvCxnSpPr>
            <p:cNvPr id="108" name="Google Shape;108;p3"/>
            <p:cNvCxnSpPr/>
            <p:nvPr/>
          </p:nvCxnSpPr>
          <p:spPr>
            <a:xfrm>
              <a:off x="0" y="2143560"/>
              <a:ext cx="11134019" cy="1"/>
            </a:xfrm>
            <a:prstGeom prst="straightConnector1">
              <a:avLst/>
            </a:prstGeom>
            <a:solidFill>
              <a:schemeClr val="accent6"/>
            </a:solidFill>
            <a:ln w="15875" cap="rnd" cmpd="sng">
              <a:solidFill>
                <a:schemeClr val="accent6"/>
              </a:solidFill>
              <a:prstDash val="solid"/>
              <a:round/>
              <a:headEnd type="none" w="sm" len="sm"/>
              <a:tailEnd type="none" w="sm" len="sm"/>
            </a:ln>
          </p:spPr>
        </p:cxnSp>
        <p:sp>
          <p:nvSpPr>
            <p:cNvPr id="109" name="Google Shape;109;p3"/>
            <p:cNvSpPr txBox="1"/>
            <p:nvPr/>
          </p:nvSpPr>
          <p:spPr>
            <a:xfrm>
              <a:off x="0" y="2159602"/>
              <a:ext cx="11134019" cy="510076"/>
            </a:xfrm>
            <a:prstGeom prst="rect">
              <a:avLst/>
            </a:prstGeom>
            <a:noFill/>
            <a:ln>
              <a:noFill/>
            </a:ln>
          </p:spPr>
          <p:txBody>
            <a:bodyPr spcFirstLastPara="1" wrap="square" lIns="87625" tIns="87625" rIns="87625" bIns="87625" anchor="t" anchorCtr="0">
              <a:spAutoFit/>
            </a:bodyPr>
            <a:lstStyle/>
            <a:p>
              <a:pPr marL="342900" marR="0" lvl="0" indent="-342900" algn="l" rtl="0">
                <a:lnSpc>
                  <a:spcPct val="120000"/>
                </a:lnSpc>
                <a:spcBef>
                  <a:spcPts val="0"/>
                </a:spcBef>
                <a:spcAft>
                  <a:spcPts val="0"/>
                </a:spcAft>
                <a:buClr>
                  <a:srgbClr val="FFFFFF"/>
                </a:buClr>
                <a:buSzPts val="2000"/>
                <a:buFont typeface="Helvetica Neue"/>
                <a:buChar char=""/>
              </a:pPr>
              <a:r>
                <a:rPr lang="zh-CN" sz="2000" b="1" i="0" u="none" strike="noStrike" cap="none">
                  <a:solidFill>
                    <a:srgbClr val="FFFFFF"/>
                  </a:solidFill>
                  <a:latin typeface="Helvetica Neue"/>
                  <a:ea typeface="Helvetica Neue"/>
                  <a:cs typeface="Helvetica Neue"/>
                  <a:sym typeface="Helvetica Neue"/>
                </a:rPr>
                <a:t>第五节：主要深度学习方法简介及代码演示（1）：前馈神经网络，卷积神经网络</a:t>
              </a:r>
              <a:endParaRPr sz="2000" b="1" i="0" u="none" strike="noStrike" cap="none">
                <a:solidFill>
                  <a:srgbClr val="FFFFFF"/>
                </a:solidFill>
                <a:latin typeface="Helvetica Neue"/>
                <a:ea typeface="Helvetica Neue"/>
                <a:cs typeface="Helvetica Neue"/>
                <a:sym typeface="Helvetica Neue"/>
              </a:endParaRPr>
            </a:p>
          </p:txBody>
        </p:sp>
        <p:cxnSp>
          <p:nvCxnSpPr>
            <p:cNvPr id="110" name="Google Shape;110;p3"/>
            <p:cNvCxnSpPr/>
            <p:nvPr/>
          </p:nvCxnSpPr>
          <p:spPr>
            <a:xfrm>
              <a:off x="0" y="2679450"/>
              <a:ext cx="11134019" cy="1"/>
            </a:xfrm>
            <a:prstGeom prst="straightConnector1">
              <a:avLst/>
            </a:prstGeom>
            <a:solidFill>
              <a:schemeClr val="accent2"/>
            </a:solidFill>
            <a:ln w="15875" cap="rnd" cmpd="sng">
              <a:solidFill>
                <a:schemeClr val="accent2"/>
              </a:solidFill>
              <a:prstDash val="solid"/>
              <a:round/>
              <a:headEnd type="none" w="sm" len="sm"/>
              <a:tailEnd type="none" w="sm" len="sm"/>
            </a:ln>
          </p:spPr>
        </p:cxnSp>
        <p:sp>
          <p:nvSpPr>
            <p:cNvPr id="111" name="Google Shape;111;p3"/>
            <p:cNvSpPr txBox="1"/>
            <p:nvPr/>
          </p:nvSpPr>
          <p:spPr>
            <a:xfrm>
              <a:off x="0" y="2695492"/>
              <a:ext cx="11134019" cy="510076"/>
            </a:xfrm>
            <a:prstGeom prst="rect">
              <a:avLst/>
            </a:prstGeom>
            <a:noFill/>
            <a:ln>
              <a:noFill/>
            </a:ln>
          </p:spPr>
          <p:txBody>
            <a:bodyPr spcFirstLastPara="1" wrap="square" lIns="87625" tIns="87625" rIns="87625" bIns="87625" anchor="t" anchorCtr="0">
              <a:spAutoFit/>
            </a:bodyPr>
            <a:lstStyle/>
            <a:p>
              <a:pPr marL="342900" marR="0" lvl="0" indent="-342900" algn="l" rtl="0">
                <a:lnSpc>
                  <a:spcPct val="120000"/>
                </a:lnSpc>
                <a:spcBef>
                  <a:spcPts val="0"/>
                </a:spcBef>
                <a:spcAft>
                  <a:spcPts val="0"/>
                </a:spcAft>
                <a:buClr>
                  <a:srgbClr val="FFFFFF"/>
                </a:buClr>
                <a:buSzPts val="2000"/>
                <a:buFont typeface="Helvetica Neue"/>
                <a:buChar char=""/>
              </a:pPr>
              <a:r>
                <a:rPr lang="zh-CN" sz="2000" b="1" i="0" u="none" strike="noStrike" cap="none">
                  <a:solidFill>
                    <a:srgbClr val="FFFFFF"/>
                  </a:solidFill>
                  <a:latin typeface="Helvetica Neue"/>
                  <a:ea typeface="Helvetica Neue"/>
                  <a:cs typeface="Helvetica Neue"/>
                  <a:sym typeface="Helvetica Neue"/>
                </a:rPr>
                <a:t>第六节：主要深度学习方法简介及代码演示（2）：循环神经网络，生成对抗网络</a:t>
              </a:r>
              <a:endParaRPr sz="2000" b="1" i="0" u="none" strike="noStrike" cap="none">
                <a:solidFill>
                  <a:srgbClr val="FFFFFF"/>
                </a:solidFill>
                <a:latin typeface="Helvetica Neue"/>
                <a:ea typeface="Helvetica Neue"/>
                <a:cs typeface="Helvetica Neue"/>
                <a:sym typeface="Helvetica Neue"/>
              </a:endParaRPr>
            </a:p>
          </p:txBody>
        </p:sp>
        <p:cxnSp>
          <p:nvCxnSpPr>
            <p:cNvPr id="112" name="Google Shape;112;p3"/>
            <p:cNvCxnSpPr/>
            <p:nvPr/>
          </p:nvCxnSpPr>
          <p:spPr>
            <a:xfrm>
              <a:off x="0" y="3215339"/>
              <a:ext cx="11134019" cy="1"/>
            </a:xfrm>
            <a:prstGeom prst="straightConnector1">
              <a:avLst/>
            </a:prstGeom>
            <a:solidFill>
              <a:schemeClr val="accent3"/>
            </a:solidFill>
            <a:ln w="15875" cap="rnd" cmpd="sng">
              <a:solidFill>
                <a:schemeClr val="accent3"/>
              </a:solidFill>
              <a:prstDash val="solid"/>
              <a:round/>
              <a:headEnd type="none" w="sm" len="sm"/>
              <a:tailEnd type="none" w="sm" len="sm"/>
            </a:ln>
          </p:spPr>
        </p:cxnSp>
        <p:sp>
          <p:nvSpPr>
            <p:cNvPr id="113" name="Google Shape;113;p3"/>
            <p:cNvSpPr txBox="1"/>
            <p:nvPr/>
          </p:nvSpPr>
          <p:spPr>
            <a:xfrm>
              <a:off x="0" y="3263465"/>
              <a:ext cx="11133900" cy="453900"/>
            </a:xfrm>
            <a:prstGeom prst="rect">
              <a:avLst/>
            </a:prstGeom>
            <a:noFill/>
            <a:ln>
              <a:noFill/>
            </a:ln>
          </p:spPr>
          <p:txBody>
            <a:bodyPr spcFirstLastPara="1" wrap="square" lIns="87625" tIns="87625" rIns="87625" bIns="87625" anchor="t" anchorCtr="0">
              <a:spAutoFit/>
            </a:bodyPr>
            <a:lstStyle/>
            <a:p>
              <a:pPr marL="342900" marR="0" lvl="0" indent="-342900" algn="l" rtl="0">
                <a:lnSpc>
                  <a:spcPct val="90000"/>
                </a:lnSpc>
                <a:spcBef>
                  <a:spcPts val="0"/>
                </a:spcBef>
                <a:spcAft>
                  <a:spcPts val="0"/>
                </a:spcAft>
                <a:buClr>
                  <a:srgbClr val="FFFFFF"/>
                </a:buClr>
                <a:buSzPts val="2000"/>
                <a:buFont typeface="Helvetica Neue"/>
                <a:buChar char=""/>
              </a:pPr>
              <a:r>
                <a:rPr lang="zh-CN" sz="2000" b="1" i="0" u="none" strike="noStrike" cap="none">
                  <a:solidFill>
                    <a:srgbClr val="FFFFFF"/>
                  </a:solidFill>
                  <a:latin typeface="Helvetica Neue"/>
                  <a:ea typeface="Helvetica Neue"/>
                  <a:cs typeface="Helvetica Neue"/>
                  <a:sym typeface="Helvetica Neue"/>
                </a:rPr>
                <a:t>第七节：模型相关的软件开发知识：数据库，API，云技术等</a:t>
              </a:r>
              <a:endParaRPr sz="1800" b="0" i="0" u="none" strike="noStrike" cap="none">
                <a:solidFill>
                  <a:srgbClr val="000000"/>
                </a:solidFill>
                <a:latin typeface="Century Gothic"/>
                <a:ea typeface="Century Gothic"/>
                <a:cs typeface="Century Gothic"/>
                <a:sym typeface="Century Gothic"/>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1"/>
          <p:cNvSpPr txBox="1">
            <a:spLocks noGrp="1"/>
          </p:cNvSpPr>
          <p:nvPr>
            <p:ph type="title"/>
          </p:nvPr>
        </p:nvSpPr>
        <p:spPr>
          <a:xfrm>
            <a:off x="543299" y="388790"/>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Autofit/>
          </a:bodyPr>
          <a:lstStyle/>
          <a:p>
            <a:pPr marL="0" lvl="0" indent="0" algn="l" rtl="0">
              <a:lnSpc>
                <a:spcPct val="100000"/>
              </a:lnSpc>
              <a:spcBef>
                <a:spcPts val="0"/>
              </a:spcBef>
              <a:spcAft>
                <a:spcPts val="0"/>
              </a:spcAft>
              <a:buClr>
                <a:srgbClr val="FEFEFE"/>
              </a:buClr>
              <a:buSzPts val="4000"/>
              <a:buFont typeface="Arial"/>
              <a:buNone/>
            </a:pPr>
            <a:r>
              <a:rPr lang="zh-CN">
                <a:latin typeface="Arial"/>
                <a:ea typeface="Arial"/>
                <a:cs typeface="Arial"/>
                <a:sym typeface="Arial"/>
              </a:rPr>
              <a:t>集成算法</a:t>
            </a:r>
            <a:endParaRPr>
              <a:latin typeface="Arial"/>
              <a:ea typeface="Arial"/>
              <a:cs typeface="Arial"/>
              <a:sym typeface="Arial"/>
            </a:endParaRPr>
          </a:p>
        </p:txBody>
      </p:sp>
      <p:sp>
        <p:nvSpPr>
          <p:cNvPr id="400" name="Google Shape;400;p21"/>
          <p:cNvSpPr/>
          <p:nvPr/>
        </p:nvSpPr>
        <p:spPr>
          <a:xfrm>
            <a:off x="543299" y="2220938"/>
            <a:ext cx="4674160" cy="327782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accent4"/>
              </a:buClr>
              <a:buSzPts val="2000"/>
              <a:buFont typeface="Times New Roman"/>
              <a:buChar char=""/>
            </a:pPr>
            <a:r>
              <a:rPr lang="zh-CN" sz="2000" b="0" i="0" u="none" strike="noStrike" cap="none">
                <a:solidFill>
                  <a:schemeClr val="accent4"/>
                </a:solidFill>
                <a:latin typeface="Times New Roman"/>
                <a:ea typeface="Times New Roman"/>
                <a:cs typeface="Times New Roman"/>
                <a:sym typeface="Times New Roman"/>
              </a:rPr>
              <a:t>Bagging（引导聚集/装袋算法）</a:t>
            </a:r>
            <a:endParaRPr sz="2000" b="0" i="0" u="none" strike="noStrike" cap="none">
              <a:solidFill>
                <a:schemeClr val="accent4"/>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FFFFFF"/>
              </a:buClr>
              <a:buSzPts val="1800"/>
              <a:buFont typeface="Merriweather Sans"/>
              <a:buChar char="◆"/>
            </a:pPr>
            <a:r>
              <a:rPr lang="zh-CN" sz="1800" b="0" i="0" u="none" strike="noStrike" cap="none">
                <a:solidFill>
                  <a:srgbClr val="FFFFFF"/>
                </a:solidFill>
                <a:latin typeface="Times New Roman"/>
                <a:ea typeface="Times New Roman"/>
                <a:cs typeface="Times New Roman"/>
                <a:sym typeface="Times New Roman"/>
              </a:rPr>
              <a:t>根据均匀概率分布，有放回的抽取和原始数据大小相同的样本集合，样本点可能出现重复</a:t>
            </a:r>
            <a:endParaRPr sz="1800" b="0" i="0" u="none" strike="noStrike" cap="none">
              <a:solidFill>
                <a:srgbClr val="FFFFFF"/>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FFFFFF"/>
              </a:buClr>
              <a:buSzPts val="1800"/>
              <a:buFont typeface="Merriweather Sans"/>
              <a:buChar char="◆"/>
            </a:pPr>
            <a:r>
              <a:rPr lang="zh-CN" sz="1800" b="0" i="0" u="none" strike="noStrike" cap="none">
                <a:solidFill>
                  <a:srgbClr val="FFFFFF"/>
                </a:solidFill>
                <a:latin typeface="Times New Roman"/>
                <a:ea typeface="Times New Roman"/>
                <a:cs typeface="Times New Roman"/>
                <a:sym typeface="Times New Roman"/>
              </a:rPr>
              <a:t>对每一次产生的训练集构造一个分类器，再对分类器进行组合</a:t>
            </a:r>
            <a:endParaRPr sz="1800" b="0" i="0" u="none" strike="noStrike" cap="none">
              <a:solidFill>
                <a:srgbClr val="FFFFFF"/>
              </a:solidFill>
              <a:latin typeface="Times New Roman"/>
              <a:ea typeface="Times New Roman"/>
              <a:cs typeface="Times New Roman"/>
              <a:sym typeface="Times New Roman"/>
            </a:endParaRPr>
          </a:p>
          <a:p>
            <a:pPr marL="285750" marR="0" lvl="0" indent="-171450" algn="l" rtl="0">
              <a:lnSpc>
                <a:spcPct val="100000"/>
              </a:lnSpc>
              <a:spcBef>
                <a:spcPts val="0"/>
              </a:spcBef>
              <a:spcAft>
                <a:spcPts val="0"/>
              </a:spcAft>
              <a:buClr>
                <a:srgbClr val="000000"/>
              </a:buClr>
              <a:buSzPts val="1800"/>
              <a:buFont typeface="Merriweather Sans"/>
              <a:buNone/>
            </a:pPr>
            <a:endParaRPr sz="1800" b="0" i="0" u="none" strike="noStrike" cap="none">
              <a:solidFill>
                <a:srgbClr val="FFFFFF"/>
              </a:solidFill>
              <a:latin typeface="Times New Roman"/>
              <a:ea typeface="Times New Roman"/>
              <a:cs typeface="Times New Roman"/>
              <a:sym typeface="Times New Roman"/>
            </a:endParaRPr>
          </a:p>
          <a:p>
            <a:pPr marL="342900" marR="0" lvl="0" indent="-342900" algn="l" rtl="0">
              <a:lnSpc>
                <a:spcPct val="100000"/>
              </a:lnSpc>
              <a:spcBef>
                <a:spcPts val="600"/>
              </a:spcBef>
              <a:spcAft>
                <a:spcPts val="0"/>
              </a:spcAft>
              <a:buClr>
                <a:schemeClr val="accent4"/>
              </a:buClr>
              <a:buSzPts val="2000"/>
              <a:buFont typeface="Times New Roman"/>
              <a:buChar char=""/>
            </a:pPr>
            <a:r>
              <a:rPr lang="zh-CN" sz="2000" b="0" i="0" u="none" strike="noStrike" cap="none">
                <a:solidFill>
                  <a:schemeClr val="accent4"/>
                </a:solidFill>
                <a:latin typeface="Times New Roman"/>
                <a:ea typeface="Times New Roman"/>
                <a:cs typeface="Times New Roman"/>
                <a:sym typeface="Times New Roman"/>
              </a:rPr>
              <a:t>Boosting （提升算法）</a:t>
            </a:r>
            <a:endParaRPr sz="2000" b="0" i="0" u="none" strike="noStrike" cap="none">
              <a:solidFill>
                <a:schemeClr val="accent4"/>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FFFFFF"/>
              </a:buClr>
              <a:buSzPts val="1800"/>
              <a:buFont typeface="Merriweather Sans"/>
              <a:buChar char="◆"/>
            </a:pPr>
            <a:r>
              <a:rPr lang="zh-CN" sz="1800" b="0" i="0" u="none" strike="noStrike" cap="none">
                <a:solidFill>
                  <a:srgbClr val="FFFFFF"/>
                </a:solidFill>
                <a:latin typeface="Times New Roman"/>
                <a:ea typeface="Times New Roman"/>
                <a:cs typeface="Times New Roman"/>
                <a:sym typeface="Times New Roman"/>
              </a:rPr>
              <a:t>每一次抽样的样本分布都是不一样的</a:t>
            </a:r>
            <a:endParaRPr sz="1800" b="0" i="0" u="none" strike="noStrike" cap="none">
              <a:solidFill>
                <a:srgbClr val="FFFFFF"/>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FFFFFF"/>
              </a:buClr>
              <a:buSzPts val="1800"/>
              <a:buFont typeface="Merriweather Sans"/>
              <a:buChar char="◆"/>
            </a:pPr>
            <a:r>
              <a:rPr lang="zh-CN" sz="1800" b="0" i="0" u="none" strike="noStrike" cap="none">
                <a:solidFill>
                  <a:srgbClr val="FFFFFF"/>
                </a:solidFill>
                <a:latin typeface="Times New Roman"/>
                <a:ea typeface="Times New Roman"/>
                <a:cs typeface="Times New Roman"/>
                <a:sym typeface="Times New Roman"/>
              </a:rPr>
              <a:t>每一次迭代，都根据上一次迭代的结果，增加被错误分类的样本的权重</a:t>
            </a:r>
            <a:endParaRPr/>
          </a:p>
        </p:txBody>
      </p:sp>
      <p:pic>
        <p:nvPicPr>
          <p:cNvPr id="401" name="Google Shape;401;p21" descr="https://cdn-images-1.medium.com/max/1200/1*bUySDOFp1SdzJXWmWJsXRQ.png"/>
          <p:cNvPicPr preferRelativeResize="0"/>
          <p:nvPr/>
        </p:nvPicPr>
        <p:blipFill rotWithShape="1">
          <a:blip r:embed="rId3">
            <a:alphaModFix/>
          </a:blip>
          <a:srcRect/>
          <a:stretch/>
        </p:blipFill>
        <p:spPr>
          <a:xfrm>
            <a:off x="5451693" y="1870303"/>
            <a:ext cx="6740307" cy="3117392"/>
          </a:xfrm>
          <a:prstGeom prst="rect">
            <a:avLst/>
          </a:prstGeom>
          <a:noFill/>
          <a:ln>
            <a:noFill/>
          </a:ln>
        </p:spPr>
      </p:pic>
      <p:sp>
        <p:nvSpPr>
          <p:cNvPr id="402" name="Google Shape;402;p21"/>
          <p:cNvSpPr txBox="1"/>
          <p:nvPr/>
        </p:nvSpPr>
        <p:spPr>
          <a:xfrm>
            <a:off x="5829299" y="4951084"/>
            <a:ext cx="6338952" cy="1095348"/>
          </a:xfrm>
          <a:prstGeom prst="rect">
            <a:avLst/>
          </a:prstGeom>
          <a:noFill/>
          <a:ln>
            <a:noFill/>
          </a:ln>
          <a:effectLst>
            <a:outerShdw blurRad="50800" rotWithShape="0">
              <a:srgbClr val="000000">
                <a:alpha val="40000"/>
              </a:srgbClr>
            </a:outerShdw>
          </a:effectLst>
        </p:spPr>
        <p:txBody>
          <a:bodyPr spcFirstLastPara="1" wrap="square" lIns="45700" tIns="45700" rIns="45700" bIns="45700" anchor="ctr" anchorCtr="0">
            <a:normAutofit/>
          </a:bodyPr>
          <a:lstStyle/>
          <a:p>
            <a:pPr marL="342900" marR="0" lvl="0" indent="-342900" algn="l" rtl="0">
              <a:lnSpc>
                <a:spcPct val="100000"/>
              </a:lnSpc>
              <a:spcBef>
                <a:spcPts val="0"/>
              </a:spcBef>
              <a:spcAft>
                <a:spcPts val="0"/>
              </a:spcAft>
              <a:buClr>
                <a:srgbClr val="FFFFFF"/>
              </a:buClr>
              <a:buSzPts val="1600"/>
              <a:buFont typeface="Noto Sans Symbols"/>
              <a:buChar char="⮚"/>
            </a:pPr>
            <a:r>
              <a:rPr lang="zh-CN" sz="1600" b="0" i="0" u="none" strike="noStrike" cap="none">
                <a:solidFill>
                  <a:srgbClr val="FFFFFF"/>
                </a:solidFill>
                <a:latin typeface="SimSun"/>
                <a:ea typeface="SimSun"/>
                <a:cs typeface="SimSun"/>
                <a:sym typeface="SimSun"/>
              </a:rPr>
              <a:t>Bagging：三个臭皮匠，顶个诸葛亮</a:t>
            </a:r>
            <a:endParaRPr sz="1600" b="0" i="0" u="none" strike="noStrike" cap="none">
              <a:solidFill>
                <a:srgbClr val="FFFFFF"/>
              </a:solidFill>
              <a:latin typeface="SimSun"/>
              <a:ea typeface="SimSun"/>
              <a:cs typeface="SimSun"/>
              <a:sym typeface="SimSun"/>
            </a:endParaRPr>
          </a:p>
          <a:p>
            <a:pPr marL="342900" marR="0" lvl="0" indent="-342900" algn="l" rtl="0">
              <a:lnSpc>
                <a:spcPct val="100000"/>
              </a:lnSpc>
              <a:spcBef>
                <a:spcPts val="600"/>
              </a:spcBef>
              <a:spcAft>
                <a:spcPts val="0"/>
              </a:spcAft>
              <a:buClr>
                <a:srgbClr val="FFFFFF"/>
              </a:buClr>
              <a:buSzPts val="1600"/>
              <a:buFont typeface="Noto Sans Symbols"/>
              <a:buChar char="⮚"/>
            </a:pPr>
            <a:r>
              <a:rPr lang="zh-CN" sz="1600" b="0" i="0" u="none" strike="noStrike" cap="none">
                <a:solidFill>
                  <a:srgbClr val="FFFFFF"/>
                </a:solidFill>
                <a:latin typeface="SimSun"/>
                <a:ea typeface="SimSun"/>
                <a:cs typeface="SimSun"/>
                <a:sym typeface="SimSun"/>
              </a:rPr>
              <a:t>Boosting：站在巨人的肩膀上</a:t>
            </a:r>
            <a:endParaRPr sz="1600" b="0" i="0" u="none" strike="noStrike" cap="none">
              <a:solidFill>
                <a:srgbClr val="FFFFFF"/>
              </a:solidFill>
              <a:latin typeface="SimSun"/>
              <a:ea typeface="SimSun"/>
              <a:cs typeface="SimSun"/>
              <a:sym typeface="SimSu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22"/>
          <p:cNvSpPr txBox="1">
            <a:spLocks noGrp="1"/>
          </p:cNvSpPr>
          <p:nvPr>
            <p:ph type="title"/>
          </p:nvPr>
        </p:nvSpPr>
        <p:spPr>
          <a:xfrm>
            <a:off x="272128" y="557478"/>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Autofit/>
          </a:bodyPr>
          <a:lstStyle/>
          <a:p>
            <a:pPr marL="0" lvl="0" indent="0" algn="l" rtl="0">
              <a:lnSpc>
                <a:spcPct val="100000"/>
              </a:lnSpc>
              <a:spcBef>
                <a:spcPts val="0"/>
              </a:spcBef>
              <a:spcAft>
                <a:spcPts val="0"/>
              </a:spcAft>
              <a:buClr>
                <a:srgbClr val="FEFEFE"/>
              </a:buClr>
              <a:buSzPts val="3600"/>
              <a:buFont typeface="Arial"/>
              <a:buNone/>
            </a:pPr>
            <a:r>
              <a:rPr lang="zh-CN" sz="3600" dirty="0">
                <a:latin typeface="Arial"/>
                <a:ea typeface="Arial"/>
                <a:cs typeface="Arial"/>
                <a:sym typeface="Arial"/>
              </a:rPr>
              <a:t>Bagging的代表</a:t>
            </a:r>
            <a:br>
              <a:rPr lang="zh-CN" sz="3600" dirty="0">
                <a:latin typeface="Arial"/>
                <a:ea typeface="Arial"/>
                <a:cs typeface="Arial"/>
                <a:sym typeface="Arial"/>
              </a:rPr>
            </a:br>
            <a:r>
              <a:rPr lang="zh-CN" sz="3600" dirty="0">
                <a:latin typeface="Arial"/>
                <a:ea typeface="Arial"/>
                <a:cs typeface="Arial"/>
                <a:sym typeface="Arial"/>
              </a:rPr>
              <a:t>	——随机森林</a:t>
            </a:r>
            <a:endParaRPr sz="3600" dirty="0">
              <a:latin typeface="Arial"/>
              <a:ea typeface="Arial"/>
              <a:cs typeface="Arial"/>
              <a:sym typeface="Arial"/>
            </a:endParaRPr>
          </a:p>
        </p:txBody>
      </p:sp>
      <p:pic>
        <p:nvPicPr>
          <p:cNvPr id="408" name="Google Shape;408;p22"/>
          <p:cNvPicPr preferRelativeResize="0"/>
          <p:nvPr/>
        </p:nvPicPr>
        <p:blipFill rotWithShape="1">
          <a:blip r:embed="rId3">
            <a:alphaModFix/>
          </a:blip>
          <a:srcRect l="22194" t="28163" r="52321" b="50000"/>
          <a:stretch/>
        </p:blipFill>
        <p:spPr>
          <a:xfrm>
            <a:off x="4332822" y="0"/>
            <a:ext cx="4964693" cy="2392894"/>
          </a:xfrm>
          <a:prstGeom prst="rect">
            <a:avLst/>
          </a:prstGeom>
          <a:noFill/>
          <a:ln>
            <a:noFill/>
          </a:ln>
        </p:spPr>
      </p:pic>
      <p:pic>
        <p:nvPicPr>
          <p:cNvPr id="409" name="Google Shape;409;p22" descr="https://cdn-images-1.medium.com/max/1400/1*jXkT3mj1mCqMaX5SqU1wNw.png"/>
          <p:cNvPicPr preferRelativeResize="0"/>
          <p:nvPr/>
        </p:nvPicPr>
        <p:blipFill rotWithShape="1">
          <a:blip r:embed="rId4">
            <a:alphaModFix/>
          </a:blip>
          <a:srcRect/>
          <a:stretch/>
        </p:blipFill>
        <p:spPr>
          <a:xfrm>
            <a:off x="0" y="2392894"/>
            <a:ext cx="7555247" cy="3631043"/>
          </a:xfrm>
          <a:prstGeom prst="rect">
            <a:avLst/>
          </a:prstGeom>
          <a:noFill/>
          <a:ln>
            <a:noFill/>
          </a:ln>
        </p:spPr>
      </p:pic>
      <p:sp>
        <p:nvSpPr>
          <p:cNvPr id="410" name="Google Shape;410;p22"/>
          <p:cNvSpPr txBox="1"/>
          <p:nvPr/>
        </p:nvSpPr>
        <p:spPr>
          <a:xfrm>
            <a:off x="7768940" y="2233861"/>
            <a:ext cx="4119129" cy="3232151"/>
          </a:xfrm>
          <a:prstGeom prst="rect">
            <a:avLst/>
          </a:prstGeom>
          <a:noFill/>
          <a:ln>
            <a:noFill/>
          </a:ln>
          <a:effectLst>
            <a:outerShdw blurRad="50800" rotWithShape="0">
              <a:srgbClr val="000000">
                <a:alpha val="40000"/>
              </a:srgbClr>
            </a:outerShdw>
          </a:effectLst>
        </p:spPr>
        <p:txBody>
          <a:bodyPr spcFirstLastPara="1" wrap="square" lIns="45700" tIns="45700" rIns="45700" bIns="45700" anchor="ctr" anchorCtr="0">
            <a:normAutofit/>
          </a:bodyPr>
          <a:lstStyle/>
          <a:p>
            <a:pPr marL="342900" marR="0" lvl="0" indent="-342900" algn="l" rtl="0">
              <a:lnSpc>
                <a:spcPct val="150000"/>
              </a:lnSpc>
              <a:spcBef>
                <a:spcPts val="0"/>
              </a:spcBef>
              <a:spcAft>
                <a:spcPts val="0"/>
              </a:spcAft>
              <a:buClr>
                <a:srgbClr val="FFFFFF"/>
              </a:buClr>
              <a:buSzPts val="2000"/>
              <a:buFont typeface="Times New Roman"/>
              <a:buChar char=""/>
            </a:pPr>
            <a:r>
              <a:rPr lang="zh-CN" sz="2000" b="1" i="0" u="none" strike="noStrike" cap="none" dirty="0">
                <a:solidFill>
                  <a:srgbClr val="FFFFFF"/>
                </a:solidFill>
                <a:latin typeface="Times New Roman"/>
                <a:ea typeface="Times New Roman"/>
                <a:cs typeface="Times New Roman"/>
                <a:sym typeface="Times New Roman"/>
              </a:rPr>
              <a:t>选择</a:t>
            </a:r>
            <a:r>
              <a:rPr lang="zh-CN" sz="2000" b="1" i="0" u="none" strike="noStrike" cap="none" dirty="0">
                <a:solidFill>
                  <a:schemeClr val="accent4"/>
                </a:solidFill>
                <a:latin typeface="Times New Roman"/>
                <a:ea typeface="Times New Roman"/>
                <a:cs typeface="Times New Roman"/>
                <a:sym typeface="Times New Roman"/>
              </a:rPr>
              <a:t>随机子集 </a:t>
            </a:r>
            <a:r>
              <a:rPr lang="zh-CN" sz="2000" b="1" i="0" u="none" strike="noStrike" cap="none" dirty="0">
                <a:solidFill>
                  <a:srgbClr val="FFFFFF"/>
                </a:solidFill>
                <a:latin typeface="Times New Roman"/>
                <a:ea typeface="Times New Roman"/>
                <a:cs typeface="Times New Roman"/>
                <a:sym typeface="Times New Roman"/>
              </a:rPr>
              <a:t>(random subsets)</a:t>
            </a:r>
            <a:endParaRPr sz="2000" b="1" i="0" u="none" strike="noStrike" cap="none" dirty="0">
              <a:solidFill>
                <a:srgbClr val="FFFFFF"/>
              </a:solidFill>
              <a:latin typeface="Times New Roman"/>
              <a:ea typeface="Times New Roman"/>
              <a:cs typeface="Times New Roman"/>
              <a:sym typeface="Times New Roman"/>
            </a:endParaRPr>
          </a:p>
          <a:p>
            <a:pPr marL="342900" marR="0" lvl="0" indent="-342900" algn="l" rtl="0">
              <a:lnSpc>
                <a:spcPct val="150000"/>
              </a:lnSpc>
              <a:spcBef>
                <a:spcPts val="600"/>
              </a:spcBef>
              <a:spcAft>
                <a:spcPts val="0"/>
              </a:spcAft>
              <a:buClr>
                <a:srgbClr val="FFFFFF"/>
              </a:buClr>
              <a:buSzPts val="2000"/>
              <a:buFont typeface="Times New Roman"/>
              <a:buChar char=""/>
            </a:pPr>
            <a:r>
              <a:rPr lang="zh-CN" sz="2000" b="0" i="0" u="none" strike="noStrike" cap="none" dirty="0">
                <a:solidFill>
                  <a:srgbClr val="FFFFFF"/>
                </a:solidFill>
                <a:latin typeface="Times New Roman"/>
                <a:ea typeface="Times New Roman"/>
                <a:cs typeface="Times New Roman"/>
                <a:sym typeface="Times New Roman"/>
              </a:rPr>
              <a:t>对于每个随机子集，基于</a:t>
            </a:r>
            <a:r>
              <a:rPr lang="zh-CN" sz="2000" b="0" i="0" u="none" strike="noStrike" cap="none" dirty="0">
                <a:solidFill>
                  <a:schemeClr val="accent4"/>
                </a:solidFill>
                <a:latin typeface="Times New Roman"/>
                <a:ea typeface="Times New Roman"/>
                <a:cs typeface="Times New Roman"/>
                <a:sym typeface="Times New Roman"/>
              </a:rPr>
              <a:t>特征的随机子集</a:t>
            </a:r>
            <a:r>
              <a:rPr lang="zh-CN" sz="2000" b="0" i="0" u="none" strike="noStrike" cap="none" dirty="0">
                <a:solidFill>
                  <a:srgbClr val="FFFFFF"/>
                </a:solidFill>
                <a:latin typeface="Times New Roman"/>
                <a:ea typeface="Times New Roman"/>
                <a:cs typeface="Times New Roman"/>
                <a:sym typeface="Times New Roman"/>
              </a:rPr>
              <a:t>训练决策树</a:t>
            </a:r>
            <a:endParaRPr sz="2000" b="0" i="0" u="none" strike="noStrike" cap="none" dirty="0">
              <a:solidFill>
                <a:srgbClr val="FFFFFF"/>
              </a:solidFill>
              <a:latin typeface="Times New Roman"/>
              <a:ea typeface="Times New Roman"/>
              <a:cs typeface="Times New Roman"/>
              <a:sym typeface="Times New Roman"/>
            </a:endParaRPr>
          </a:p>
          <a:p>
            <a:pPr marL="342900" marR="0" lvl="0" indent="-342900" algn="l" rtl="0">
              <a:lnSpc>
                <a:spcPct val="150000"/>
              </a:lnSpc>
              <a:spcBef>
                <a:spcPts val="600"/>
              </a:spcBef>
              <a:spcAft>
                <a:spcPts val="0"/>
              </a:spcAft>
              <a:buClr>
                <a:srgbClr val="FFFFFF"/>
              </a:buClr>
              <a:buSzPts val="2000"/>
              <a:buFont typeface="Times New Roman"/>
              <a:buChar char=""/>
            </a:pPr>
            <a:r>
              <a:rPr lang="zh-CN" sz="2000" b="0" i="0" u="none" strike="noStrike" cap="none" dirty="0">
                <a:solidFill>
                  <a:srgbClr val="FFFFFF"/>
                </a:solidFill>
                <a:latin typeface="Times New Roman"/>
                <a:ea typeface="Times New Roman"/>
                <a:cs typeface="Times New Roman"/>
                <a:sym typeface="Times New Roman"/>
              </a:rPr>
              <a:t>对每棵树都做出预测</a:t>
            </a:r>
            <a:endParaRPr sz="2000" b="0" i="0" u="none" strike="noStrike" cap="none" dirty="0">
              <a:solidFill>
                <a:srgbClr val="FFFFFF"/>
              </a:solidFill>
              <a:latin typeface="Times New Roman"/>
              <a:ea typeface="Times New Roman"/>
              <a:cs typeface="Times New Roman"/>
              <a:sym typeface="Times New Roman"/>
            </a:endParaRPr>
          </a:p>
          <a:p>
            <a:pPr marL="342900" marR="0" lvl="0" indent="-342900" algn="l" rtl="0">
              <a:lnSpc>
                <a:spcPct val="150000"/>
              </a:lnSpc>
              <a:spcBef>
                <a:spcPts val="600"/>
              </a:spcBef>
              <a:spcAft>
                <a:spcPts val="0"/>
              </a:spcAft>
              <a:buClr>
                <a:srgbClr val="FFFFFF"/>
              </a:buClr>
              <a:buSzPts val="2000"/>
              <a:buFont typeface="Times New Roman"/>
              <a:buChar char=""/>
            </a:pPr>
            <a:r>
              <a:rPr lang="zh-CN" sz="2000" b="0" i="0" u="none" strike="noStrike" cap="none" dirty="0">
                <a:solidFill>
                  <a:srgbClr val="FFFFFF"/>
                </a:solidFill>
                <a:latin typeface="Times New Roman"/>
                <a:ea typeface="Times New Roman"/>
                <a:cs typeface="Times New Roman"/>
                <a:sym typeface="Times New Roman"/>
              </a:rPr>
              <a:t>根据多数投票做出最终预测</a:t>
            </a:r>
            <a:endParaRPr sz="2000" b="0" i="0" u="none" strike="noStrike" cap="none" dirty="0">
              <a:solidFill>
                <a:srgbClr val="FFFFFF"/>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23"/>
          <p:cNvPicPr preferRelativeResize="0"/>
          <p:nvPr/>
        </p:nvPicPr>
        <p:blipFill rotWithShape="1">
          <a:blip r:embed="rId3">
            <a:alphaModFix/>
          </a:blip>
          <a:srcRect l="40833" t="27572" r="29278" b="8158"/>
          <a:stretch/>
        </p:blipFill>
        <p:spPr>
          <a:xfrm>
            <a:off x="8126332" y="1890806"/>
            <a:ext cx="3434427" cy="4154057"/>
          </a:xfrm>
          <a:prstGeom prst="rect">
            <a:avLst/>
          </a:prstGeom>
          <a:noFill/>
          <a:ln>
            <a:noFill/>
          </a:ln>
        </p:spPr>
      </p:pic>
      <p:sp>
        <p:nvSpPr>
          <p:cNvPr id="416" name="Google Shape;416;p23"/>
          <p:cNvSpPr txBox="1">
            <a:spLocks noGrp="1"/>
          </p:cNvSpPr>
          <p:nvPr>
            <p:ph type="title"/>
          </p:nvPr>
        </p:nvSpPr>
        <p:spPr>
          <a:xfrm>
            <a:off x="306147" y="533229"/>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Autofit/>
          </a:bodyPr>
          <a:lstStyle/>
          <a:p>
            <a:pPr marL="0" lvl="0" indent="0" algn="l" rtl="0">
              <a:lnSpc>
                <a:spcPct val="100000"/>
              </a:lnSpc>
              <a:spcBef>
                <a:spcPts val="0"/>
              </a:spcBef>
              <a:spcAft>
                <a:spcPts val="0"/>
              </a:spcAft>
              <a:buClr>
                <a:srgbClr val="FEFEFE"/>
              </a:buClr>
              <a:buSzPts val="3600"/>
              <a:buFont typeface="Arial"/>
              <a:buNone/>
            </a:pPr>
            <a:r>
              <a:rPr lang="zh-CN" sz="3600">
                <a:latin typeface="Arial"/>
                <a:ea typeface="Arial"/>
                <a:cs typeface="Arial"/>
                <a:sym typeface="Arial"/>
              </a:rPr>
              <a:t>Boosting的代表</a:t>
            </a:r>
            <a:br>
              <a:rPr lang="zh-CN" sz="3600">
                <a:latin typeface="Arial"/>
                <a:ea typeface="Arial"/>
                <a:cs typeface="Arial"/>
                <a:sym typeface="Arial"/>
              </a:rPr>
            </a:br>
            <a:r>
              <a:rPr lang="zh-CN" sz="3600">
                <a:latin typeface="Arial"/>
                <a:ea typeface="Arial"/>
                <a:cs typeface="Arial"/>
                <a:sym typeface="Arial"/>
              </a:rPr>
              <a:t>——梯度提升决策树</a:t>
            </a:r>
            <a:endParaRPr sz="3600">
              <a:latin typeface="Arial"/>
              <a:ea typeface="Arial"/>
              <a:cs typeface="Arial"/>
              <a:sym typeface="Arial"/>
            </a:endParaRPr>
          </a:p>
        </p:txBody>
      </p:sp>
      <p:sp>
        <p:nvSpPr>
          <p:cNvPr id="417" name="Google Shape;417;p23"/>
          <p:cNvSpPr txBox="1"/>
          <p:nvPr/>
        </p:nvSpPr>
        <p:spPr>
          <a:xfrm>
            <a:off x="401393" y="2241421"/>
            <a:ext cx="6096086" cy="757004"/>
          </a:xfrm>
          <a:prstGeom prst="rect">
            <a:avLst/>
          </a:prstGeom>
          <a:noFill/>
          <a:ln>
            <a:noFill/>
          </a:ln>
          <a:effectLst>
            <a:outerShdw blurRad="50800" rotWithShape="0">
              <a:srgbClr val="000000">
                <a:alpha val="40000"/>
              </a:srgbClr>
            </a:outerShdw>
          </a:effectLst>
        </p:spPr>
        <p:txBody>
          <a:bodyPr spcFirstLastPara="1" wrap="square" lIns="45700" tIns="45700" rIns="45700" bIns="45700" anchor="ctr" anchorCtr="0">
            <a:noAutofit/>
          </a:bodyPr>
          <a:lstStyle/>
          <a:p>
            <a:pPr marL="342900" marR="0" lvl="0" indent="-342900" algn="l" rtl="0">
              <a:lnSpc>
                <a:spcPct val="100000"/>
              </a:lnSpc>
              <a:spcBef>
                <a:spcPts val="0"/>
              </a:spcBef>
              <a:spcAft>
                <a:spcPts val="0"/>
              </a:spcAft>
              <a:buClr>
                <a:srgbClr val="FFFFFF"/>
              </a:buClr>
              <a:buSzPts val="2000"/>
              <a:buFont typeface="Times New Roman"/>
              <a:buChar char=""/>
            </a:pPr>
            <a:r>
              <a:rPr lang="zh-CN" sz="2000" b="1" i="0" u="none" strike="noStrike" cap="none">
                <a:solidFill>
                  <a:srgbClr val="FFFFFF"/>
                </a:solidFill>
                <a:latin typeface="Times New Roman"/>
                <a:ea typeface="Times New Roman"/>
                <a:cs typeface="Times New Roman"/>
                <a:sym typeface="Times New Roman"/>
              </a:rPr>
              <a:t>梯度提升决策树</a:t>
            </a:r>
            <a:endParaRPr sz="2000" b="1" i="0" u="none" strike="noStrike" cap="none">
              <a:solidFill>
                <a:srgbClr val="FFFFFF"/>
              </a:solidFill>
              <a:latin typeface="Times New Roman"/>
              <a:ea typeface="Times New Roman"/>
              <a:cs typeface="Times New Roman"/>
              <a:sym typeface="Times New Roman"/>
            </a:endParaRPr>
          </a:p>
          <a:p>
            <a:pPr marL="0" marR="0" lvl="0" indent="0" algn="l" rtl="0">
              <a:lnSpc>
                <a:spcPct val="100000"/>
              </a:lnSpc>
              <a:spcBef>
                <a:spcPts val="600"/>
              </a:spcBef>
              <a:spcAft>
                <a:spcPts val="0"/>
              </a:spcAft>
              <a:buClr>
                <a:srgbClr val="FFFFFF"/>
              </a:buClr>
              <a:buSzPts val="2000"/>
              <a:buFont typeface="Times New Roman"/>
              <a:buNone/>
            </a:pPr>
            <a:r>
              <a:rPr lang="zh-CN" sz="2000" b="0" i="0" u="none" strike="noStrike" cap="none">
                <a:solidFill>
                  <a:srgbClr val="FFFFFF"/>
                </a:solidFill>
                <a:latin typeface="Times New Roman"/>
                <a:ea typeface="Times New Roman"/>
                <a:cs typeface="Times New Roman"/>
                <a:sym typeface="Times New Roman"/>
              </a:rPr>
              <a:t>(</a:t>
            </a:r>
            <a:r>
              <a:rPr lang="zh-CN" sz="2000" b="1" i="0" u="none" strike="noStrike" cap="none">
                <a:solidFill>
                  <a:schemeClr val="accent4"/>
                </a:solidFill>
                <a:latin typeface="Times New Roman"/>
                <a:ea typeface="Times New Roman"/>
                <a:cs typeface="Times New Roman"/>
                <a:sym typeface="Times New Roman"/>
              </a:rPr>
              <a:t>GBDT</a:t>
            </a:r>
            <a:r>
              <a:rPr lang="zh-CN" sz="2000" b="1" i="0" u="none" strike="noStrike" cap="none">
                <a:solidFill>
                  <a:srgbClr val="FFFFFF"/>
                </a:solidFill>
                <a:latin typeface="Times New Roman"/>
                <a:ea typeface="Times New Roman"/>
                <a:cs typeface="Times New Roman"/>
                <a:sym typeface="Times New Roman"/>
              </a:rPr>
              <a:t>, </a:t>
            </a:r>
            <a:r>
              <a:rPr lang="zh-CN" sz="2000" b="0" i="0" u="none" strike="noStrike" cap="none">
                <a:solidFill>
                  <a:srgbClr val="FFFFFF"/>
                </a:solidFill>
                <a:latin typeface="Times New Roman"/>
                <a:ea typeface="Times New Roman"/>
                <a:cs typeface="Times New Roman"/>
                <a:sym typeface="Times New Roman"/>
              </a:rPr>
              <a:t>Gradient Boosting Decision Tree</a:t>
            </a:r>
            <a:r>
              <a:rPr lang="zh-CN" sz="2000" b="1" i="0" u="none" strike="noStrike" cap="none">
                <a:solidFill>
                  <a:srgbClr val="FFFFFF"/>
                </a:solidFill>
                <a:latin typeface="Times New Roman"/>
                <a:ea typeface="Times New Roman"/>
                <a:cs typeface="Times New Roman"/>
                <a:sym typeface="Times New Roman"/>
              </a:rPr>
              <a:t>)</a:t>
            </a:r>
            <a:endParaRPr sz="2000" b="1" i="0" u="none" strike="noStrike" cap="none">
              <a:solidFill>
                <a:srgbClr val="FFFFFF"/>
              </a:solidFill>
              <a:latin typeface="Times New Roman"/>
              <a:ea typeface="Times New Roman"/>
              <a:cs typeface="Times New Roman"/>
              <a:sym typeface="Times New Roman"/>
            </a:endParaRPr>
          </a:p>
        </p:txBody>
      </p:sp>
      <p:pic>
        <p:nvPicPr>
          <p:cNvPr id="418" name="Google Shape;418;p23" descr="âlogistic regression gradient descentâçå¾çæç´¢ç»æ"/>
          <p:cNvPicPr preferRelativeResize="0"/>
          <p:nvPr/>
        </p:nvPicPr>
        <p:blipFill rotWithShape="1">
          <a:blip r:embed="rId4">
            <a:alphaModFix/>
          </a:blip>
          <a:srcRect b="46948"/>
          <a:stretch/>
        </p:blipFill>
        <p:spPr>
          <a:xfrm>
            <a:off x="4740700" y="247364"/>
            <a:ext cx="4179535" cy="2021256"/>
          </a:xfrm>
          <a:prstGeom prst="rect">
            <a:avLst/>
          </a:prstGeom>
          <a:noFill/>
          <a:ln>
            <a:noFill/>
          </a:ln>
        </p:spPr>
      </p:pic>
      <p:pic>
        <p:nvPicPr>
          <p:cNvPr id="419" name="Google Shape;419;p23"/>
          <p:cNvPicPr preferRelativeResize="0"/>
          <p:nvPr/>
        </p:nvPicPr>
        <p:blipFill rotWithShape="1">
          <a:blip r:embed="rId5">
            <a:alphaModFix/>
          </a:blip>
          <a:srcRect l="15379" t="33671" r="35454" b="16631"/>
          <a:stretch/>
        </p:blipFill>
        <p:spPr>
          <a:xfrm>
            <a:off x="401393" y="3176033"/>
            <a:ext cx="5045719" cy="2868830"/>
          </a:xfrm>
          <a:prstGeom prst="rect">
            <a:avLst/>
          </a:prstGeom>
          <a:noFill/>
          <a:ln>
            <a:noFill/>
          </a:ln>
        </p:spPr>
      </p:pic>
      <p:sp>
        <p:nvSpPr>
          <p:cNvPr id="420" name="Google Shape;420;p23"/>
          <p:cNvSpPr txBox="1"/>
          <p:nvPr/>
        </p:nvSpPr>
        <p:spPr>
          <a:xfrm>
            <a:off x="6497479" y="245347"/>
            <a:ext cx="230220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entury Gothic"/>
              <a:buNone/>
            </a:pPr>
            <a:r>
              <a:rPr lang="zh-CN" sz="1800" b="1" i="0" u="none" strike="noStrike" cap="none">
                <a:solidFill>
                  <a:schemeClr val="dk1"/>
                </a:solidFill>
                <a:latin typeface="Century Gothic"/>
                <a:ea typeface="Century Gothic"/>
                <a:cs typeface="Century Gothic"/>
                <a:sym typeface="Century Gothic"/>
              </a:rPr>
              <a:t>参数空间的梯度下降</a:t>
            </a:r>
            <a:endParaRPr sz="1800" b="1" i="0" u="none" strike="noStrike" cap="none">
              <a:solidFill>
                <a:schemeClr val="dk1"/>
              </a:solidFill>
              <a:latin typeface="Century Gothic"/>
              <a:ea typeface="Century Gothic"/>
              <a:cs typeface="Century Gothic"/>
              <a:sym typeface="Century Gothic"/>
            </a:endParaRPr>
          </a:p>
        </p:txBody>
      </p:sp>
      <p:sp>
        <p:nvSpPr>
          <p:cNvPr id="421" name="Google Shape;421;p23"/>
          <p:cNvSpPr/>
          <p:nvPr/>
        </p:nvSpPr>
        <p:spPr>
          <a:xfrm>
            <a:off x="5873720" y="1345005"/>
            <a:ext cx="1043709" cy="545802"/>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chemeClr val="lt1"/>
              </a:solidFill>
              <a:latin typeface="Century Gothic"/>
              <a:ea typeface="Century Gothic"/>
              <a:cs typeface="Century Gothic"/>
              <a:sym typeface="Century Gothic"/>
            </a:endParaRPr>
          </a:p>
        </p:txBody>
      </p:sp>
      <p:sp>
        <p:nvSpPr>
          <p:cNvPr id="422" name="Google Shape;422;p23"/>
          <p:cNvSpPr/>
          <p:nvPr/>
        </p:nvSpPr>
        <p:spPr>
          <a:xfrm>
            <a:off x="9513104" y="3708380"/>
            <a:ext cx="1043709" cy="545802"/>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chemeClr val="lt1"/>
              </a:solidFill>
              <a:latin typeface="Century Gothic"/>
              <a:ea typeface="Century Gothic"/>
              <a:cs typeface="Century Gothic"/>
              <a:sym typeface="Century Gothic"/>
            </a:endParaRPr>
          </a:p>
        </p:txBody>
      </p:sp>
      <p:cxnSp>
        <p:nvCxnSpPr>
          <p:cNvPr id="423" name="Google Shape;423;p23"/>
          <p:cNvCxnSpPr>
            <a:stCxn id="421" idx="2"/>
            <a:endCxn id="422" idx="1"/>
          </p:cNvCxnSpPr>
          <p:nvPr/>
        </p:nvCxnSpPr>
        <p:spPr>
          <a:xfrm>
            <a:off x="6395574" y="1890807"/>
            <a:ext cx="3117600" cy="2090400"/>
          </a:xfrm>
          <a:prstGeom prst="straightConnector1">
            <a:avLst/>
          </a:prstGeom>
          <a:noFill/>
          <a:ln w="38100" cap="flat" cmpd="sng">
            <a:solidFill>
              <a:srgbClr val="FF0000"/>
            </a:solidFill>
            <a:prstDash val="solid"/>
            <a:round/>
            <a:headEnd type="none" w="sm" len="sm"/>
            <a:tailEnd type="none" w="sm" len="sm"/>
          </a:ln>
        </p:spPr>
      </p:cxnSp>
      <p:sp>
        <p:nvSpPr>
          <p:cNvPr id="424" name="Google Shape;424;p23"/>
          <p:cNvSpPr txBox="1"/>
          <p:nvPr/>
        </p:nvSpPr>
        <p:spPr>
          <a:xfrm>
            <a:off x="11389659" y="6938682"/>
            <a:ext cx="92396" cy="36933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 calcmode="lin" valueType="num">
                                      <p:cBhvr additive="base">
                                        <p:cTn id="7" dur="500"/>
                                        <p:tgtEl>
                                          <p:spTgt spid="42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421"/>
                                        </p:tgtEl>
                                        <p:attrNameLst>
                                          <p:attrName>style.visibility</p:attrName>
                                        </p:attrNameLst>
                                      </p:cBhvr>
                                      <p:to>
                                        <p:strVal val="visible"/>
                                      </p:to>
                                    </p:set>
                                    <p:anim calcmode="lin" valueType="num">
                                      <p:cBhvr additive="base">
                                        <p:cTn id="10" dur="500"/>
                                        <p:tgtEl>
                                          <p:spTgt spid="421"/>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422"/>
                                        </p:tgtEl>
                                        <p:attrNameLst>
                                          <p:attrName>style.visibility</p:attrName>
                                        </p:attrNameLst>
                                      </p:cBhvr>
                                      <p:to>
                                        <p:strVal val="visible"/>
                                      </p:to>
                                    </p:set>
                                    <p:anim calcmode="lin" valueType="num">
                                      <p:cBhvr additive="base">
                                        <p:cTn id="13" dur="500"/>
                                        <p:tgtEl>
                                          <p:spTgt spid="4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4"/>
          <p:cNvSpPr txBox="1">
            <a:spLocks noGrp="1"/>
          </p:cNvSpPr>
          <p:nvPr>
            <p:ph type="title"/>
          </p:nvPr>
        </p:nvSpPr>
        <p:spPr>
          <a:xfrm>
            <a:off x="442750" y="625749"/>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Autofit/>
          </a:bodyPr>
          <a:lstStyle/>
          <a:p>
            <a:pPr marL="0" lvl="0" indent="0" algn="l" rtl="0">
              <a:lnSpc>
                <a:spcPct val="100000"/>
              </a:lnSpc>
              <a:spcBef>
                <a:spcPts val="0"/>
              </a:spcBef>
              <a:spcAft>
                <a:spcPts val="0"/>
              </a:spcAft>
              <a:buClr>
                <a:srgbClr val="FFFFFF"/>
              </a:buClr>
              <a:buSzPts val="4000"/>
              <a:buFont typeface="Helvetica Neue"/>
              <a:buNone/>
            </a:pPr>
            <a:r>
              <a:rPr lang="zh-CN">
                <a:solidFill>
                  <a:srgbClr val="FFFFFF"/>
                </a:solidFill>
              </a:rPr>
              <a:t>Gradient Boosting Decision Tree</a:t>
            </a:r>
            <a:br>
              <a:rPr lang="zh-CN">
                <a:solidFill>
                  <a:srgbClr val="FFFFFF"/>
                </a:solidFill>
              </a:rPr>
            </a:br>
            <a:r>
              <a:rPr lang="zh-CN" sz="3600">
                <a:latin typeface="Arial"/>
                <a:ea typeface="Arial"/>
                <a:cs typeface="Arial"/>
                <a:sym typeface="Arial"/>
              </a:rPr>
              <a:t>算法原理</a:t>
            </a:r>
            <a:endParaRPr sz="3600">
              <a:latin typeface="Arial"/>
              <a:ea typeface="Arial"/>
              <a:cs typeface="Arial"/>
              <a:sym typeface="Arial"/>
            </a:endParaRPr>
          </a:p>
        </p:txBody>
      </p:sp>
      <p:pic>
        <p:nvPicPr>
          <p:cNvPr id="430" name="Google Shape;430;p24"/>
          <p:cNvPicPr preferRelativeResize="0"/>
          <p:nvPr/>
        </p:nvPicPr>
        <p:blipFill rotWithShape="1">
          <a:blip r:embed="rId3">
            <a:alphaModFix/>
          </a:blip>
          <a:srcRect l="21735" t="48842" r="50560" b="30613"/>
          <a:stretch/>
        </p:blipFill>
        <p:spPr>
          <a:xfrm>
            <a:off x="6396464" y="1909483"/>
            <a:ext cx="5795536" cy="2417474"/>
          </a:xfrm>
          <a:prstGeom prst="rect">
            <a:avLst/>
          </a:prstGeom>
          <a:noFill/>
          <a:ln>
            <a:noFill/>
          </a:ln>
        </p:spPr>
      </p:pic>
      <p:pic>
        <p:nvPicPr>
          <p:cNvPr id="431" name="Google Shape;431;p24"/>
          <p:cNvPicPr preferRelativeResize="0"/>
          <p:nvPr/>
        </p:nvPicPr>
        <p:blipFill rotWithShape="1">
          <a:blip r:embed="rId4">
            <a:alphaModFix/>
          </a:blip>
          <a:srcRect l="13711" t="25261" r="29281" b="7071"/>
          <a:stretch/>
        </p:blipFill>
        <p:spPr>
          <a:xfrm>
            <a:off x="-134713" y="1909483"/>
            <a:ext cx="6616197" cy="4417532"/>
          </a:xfrm>
          <a:prstGeom prst="rect">
            <a:avLst/>
          </a:prstGeom>
          <a:noFill/>
          <a:ln>
            <a:noFill/>
          </a:ln>
        </p:spPr>
      </p:pic>
      <p:sp>
        <p:nvSpPr>
          <p:cNvPr id="432" name="Google Shape;432;p24"/>
          <p:cNvSpPr/>
          <p:nvPr/>
        </p:nvSpPr>
        <p:spPr>
          <a:xfrm>
            <a:off x="6928754" y="4640241"/>
            <a:ext cx="4730956" cy="140038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FFFFFF"/>
              </a:buClr>
              <a:buSzPts val="2000"/>
              <a:buFont typeface="Times New Roman"/>
              <a:buChar char=""/>
            </a:pPr>
            <a:r>
              <a:rPr lang="zh-CN" sz="2000" b="0" i="0" u="none" strike="noStrike" cap="none" dirty="0">
                <a:solidFill>
                  <a:srgbClr val="FFFFFF"/>
                </a:solidFill>
                <a:latin typeface="Times New Roman"/>
                <a:ea typeface="Times New Roman"/>
                <a:cs typeface="Times New Roman"/>
                <a:sym typeface="Times New Roman"/>
              </a:rPr>
              <a:t>每一次建立模型是在之前建立模型损失函数的梯度下降方向</a:t>
            </a:r>
            <a:endParaRPr sz="2000" b="0" i="0" u="none" strike="noStrike" cap="none" dirty="0">
              <a:solidFill>
                <a:srgbClr val="FFFFFF"/>
              </a:solidFill>
              <a:latin typeface="Times New Roman"/>
              <a:ea typeface="Times New Roman"/>
              <a:cs typeface="Times New Roman"/>
              <a:sym typeface="Times New Roman"/>
            </a:endParaRPr>
          </a:p>
          <a:p>
            <a:pPr marL="342900" marR="0" lvl="0" indent="-342900" algn="l" rtl="0">
              <a:lnSpc>
                <a:spcPct val="100000"/>
              </a:lnSpc>
              <a:spcBef>
                <a:spcPts val="600"/>
              </a:spcBef>
              <a:spcAft>
                <a:spcPts val="0"/>
              </a:spcAft>
              <a:buClr>
                <a:srgbClr val="FFFFFF"/>
              </a:buClr>
              <a:buSzPts val="2000"/>
              <a:buFont typeface="Times New Roman"/>
              <a:buChar char=""/>
            </a:pPr>
            <a:r>
              <a:rPr lang="zh-CN" sz="2000" b="0" i="0" u="none" strike="noStrike" cap="none" dirty="0">
                <a:solidFill>
                  <a:srgbClr val="FFFFFF"/>
                </a:solidFill>
                <a:latin typeface="Times New Roman"/>
                <a:ea typeface="Times New Roman"/>
                <a:cs typeface="Times New Roman"/>
                <a:sym typeface="Times New Roman"/>
              </a:rPr>
              <a:t>每一次迭代，都根据上一次迭代的结果，增加被错误分类的样本的权重</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5"/>
          <p:cNvSpPr/>
          <p:nvPr/>
        </p:nvSpPr>
        <p:spPr>
          <a:xfrm>
            <a:off x="0" y="-3175"/>
            <a:ext cx="12192001" cy="5203826"/>
          </a:xfrm>
          <a:custGeom>
            <a:avLst/>
            <a:gdLst/>
            <a:ahLst/>
            <a:cxnLst/>
            <a:rect l="l" t="t" r="r" b="b"/>
            <a:pathLst>
              <a:path w="21600" h="21600" extrusionOk="0">
                <a:moveTo>
                  <a:pt x="21600" y="0"/>
                </a:moveTo>
                <a:lnTo>
                  <a:pt x="0" y="0"/>
                </a:lnTo>
                <a:lnTo>
                  <a:pt x="0" y="20361"/>
                </a:lnTo>
                <a:lnTo>
                  <a:pt x="3536" y="20361"/>
                </a:lnTo>
                <a:lnTo>
                  <a:pt x="4211" y="21547"/>
                </a:lnTo>
                <a:lnTo>
                  <a:pt x="4271" y="21600"/>
                </a:lnTo>
                <a:lnTo>
                  <a:pt x="4313" y="21600"/>
                </a:lnTo>
                <a:lnTo>
                  <a:pt x="4331" y="21580"/>
                </a:lnTo>
                <a:lnTo>
                  <a:pt x="4369" y="21547"/>
                </a:lnTo>
                <a:lnTo>
                  <a:pt x="5044" y="20361"/>
                </a:lnTo>
                <a:lnTo>
                  <a:pt x="21600" y="20361"/>
                </a:lnTo>
                <a:lnTo>
                  <a:pt x="21600" y="0"/>
                </a:lnTo>
                <a:close/>
              </a:path>
            </a:pathLst>
          </a:custGeom>
          <a:blipFill rotWithShape="1">
            <a:blip r:embed="rId3">
              <a:alphaModFix/>
            </a:blip>
            <a:stretch>
              <a:fillRect/>
            </a:stretch>
          </a:blipFill>
          <a:ln w="9525" cap="rnd" cmpd="sng">
            <a:solidFill>
              <a:schemeClr val="accent1"/>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438" name="Google Shape;438;p25"/>
          <p:cNvSpPr/>
          <p:nvPr/>
        </p:nvSpPr>
        <p:spPr>
          <a:xfrm>
            <a:off x="0" y="0"/>
            <a:ext cx="12192000" cy="68580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439" name="Google Shape;439;p25"/>
          <p:cNvSpPr/>
          <p:nvPr/>
        </p:nvSpPr>
        <p:spPr>
          <a:xfrm>
            <a:off x="0" y="0"/>
            <a:ext cx="4637006" cy="6858001"/>
          </a:xfrm>
          <a:custGeom>
            <a:avLst/>
            <a:gdLst/>
            <a:ahLst/>
            <a:cxnLst/>
            <a:rect l="l" t="t" r="r" b="b"/>
            <a:pathLst>
              <a:path w="21600" h="21600" extrusionOk="0">
                <a:moveTo>
                  <a:pt x="0" y="0"/>
                </a:moveTo>
                <a:lnTo>
                  <a:pt x="21600" y="0"/>
                </a:lnTo>
                <a:lnTo>
                  <a:pt x="21600" y="5985"/>
                </a:lnTo>
                <a:lnTo>
                  <a:pt x="19875" y="6860"/>
                </a:lnTo>
                <a:lnTo>
                  <a:pt x="19855" y="6880"/>
                </a:lnTo>
                <a:lnTo>
                  <a:pt x="19825" y="6910"/>
                </a:lnTo>
                <a:lnTo>
                  <a:pt x="19796" y="6935"/>
                </a:lnTo>
                <a:lnTo>
                  <a:pt x="19796" y="6995"/>
                </a:lnTo>
                <a:lnTo>
                  <a:pt x="19825" y="7020"/>
                </a:lnTo>
                <a:lnTo>
                  <a:pt x="19855" y="7050"/>
                </a:lnTo>
                <a:lnTo>
                  <a:pt x="19875" y="7070"/>
                </a:lnTo>
                <a:lnTo>
                  <a:pt x="21600" y="7945"/>
                </a:lnTo>
                <a:lnTo>
                  <a:pt x="21600" y="21600"/>
                </a:lnTo>
                <a:lnTo>
                  <a:pt x="0" y="21600"/>
                </a:lnTo>
                <a:close/>
              </a:path>
            </a:pathLst>
          </a:custGeom>
          <a:blipFill rotWithShape="1">
            <a:blip r:embed="rId3">
              <a:alphaModFix/>
            </a:blip>
            <a:stretch>
              <a:fillRect/>
            </a:stretch>
          </a:blipFill>
          <a:ln w="9525" cap="rnd"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440" name="Google Shape;440;p25"/>
          <p:cNvSpPr txBox="1">
            <a:spLocks noGrp="1"/>
          </p:cNvSpPr>
          <p:nvPr>
            <p:ph type="title"/>
          </p:nvPr>
        </p:nvSpPr>
        <p:spPr>
          <a:xfrm>
            <a:off x="1278086" y="1800225"/>
            <a:ext cx="3444213" cy="4241138"/>
          </a:xfrm>
          <a:prstGeom prst="rect">
            <a:avLst/>
          </a:prstGeom>
          <a:noFill/>
          <a:ln>
            <a:noFill/>
          </a:ln>
          <a:effectLst>
            <a:outerShdw blurRad="50800" rotWithShape="0">
              <a:srgbClr val="000000">
                <a:alpha val="60000"/>
              </a:srgbClr>
            </a:outerShdw>
          </a:effectLst>
        </p:spPr>
        <p:txBody>
          <a:bodyPr spcFirstLastPara="1" wrap="square" lIns="45700" tIns="45700" rIns="45700" bIns="45700" anchor="t" anchorCtr="0">
            <a:normAutofit/>
          </a:bodyPr>
          <a:lstStyle/>
          <a:p>
            <a:pPr marL="0" marR="0" lvl="0" indent="0" algn="l" rtl="0">
              <a:lnSpc>
                <a:spcPct val="100000"/>
              </a:lnSpc>
              <a:spcBef>
                <a:spcPts val="0"/>
              </a:spcBef>
              <a:spcAft>
                <a:spcPts val="0"/>
              </a:spcAft>
              <a:buClr>
                <a:srgbClr val="FEFEFE"/>
              </a:buClr>
              <a:buSzPts val="4400"/>
              <a:buFont typeface="Helvetica Neue"/>
              <a:buNone/>
            </a:pPr>
            <a:r>
              <a:rPr lang="zh-CN" sz="4400" b="1" i="0" u="none" strike="noStrike" cap="none">
                <a:solidFill>
                  <a:srgbClr val="FEFEFE"/>
                </a:solidFill>
                <a:latin typeface="Helvetica Neue"/>
                <a:ea typeface="Helvetica Neue"/>
                <a:cs typeface="Helvetica Neue"/>
                <a:sym typeface="Helvetica Neue"/>
              </a:rPr>
              <a:t>关注我们</a:t>
            </a:r>
            <a:endParaRPr sz="4400" b="1" i="0" u="none" strike="noStrike" cap="none">
              <a:solidFill>
                <a:srgbClr val="FEFEFE"/>
              </a:solidFill>
              <a:latin typeface="Helvetica Neue"/>
              <a:ea typeface="Helvetica Neue"/>
              <a:cs typeface="Helvetica Neue"/>
              <a:sym typeface="Helvetica Neue"/>
            </a:endParaRPr>
          </a:p>
        </p:txBody>
      </p:sp>
      <p:pic>
        <p:nvPicPr>
          <p:cNvPr id="441" name="Google Shape;441;p25" descr="Picture 26"/>
          <p:cNvPicPr preferRelativeResize="0"/>
          <p:nvPr/>
        </p:nvPicPr>
        <p:blipFill rotWithShape="1">
          <a:blip r:embed="rId4">
            <a:alphaModFix/>
          </a:blip>
          <a:srcRect/>
          <a:stretch/>
        </p:blipFill>
        <p:spPr>
          <a:xfrm>
            <a:off x="5715553" y="643464"/>
            <a:ext cx="5397898" cy="5397898"/>
          </a:xfrm>
          <a:custGeom>
            <a:avLst/>
            <a:gdLst/>
            <a:ahLst/>
            <a:cxnLst/>
            <a:rect l="l" t="t" r="r" b="b"/>
            <a:pathLst>
              <a:path w="21600" h="21600" extrusionOk="0">
                <a:moveTo>
                  <a:pt x="837" y="0"/>
                </a:moveTo>
                <a:cubicBezTo>
                  <a:pt x="375" y="0"/>
                  <a:pt x="0" y="375"/>
                  <a:pt x="0" y="837"/>
                </a:cubicBezTo>
                <a:lnTo>
                  <a:pt x="0" y="20763"/>
                </a:lnTo>
                <a:cubicBezTo>
                  <a:pt x="0" y="21225"/>
                  <a:pt x="375" y="21600"/>
                  <a:pt x="837" y="21600"/>
                </a:cubicBezTo>
                <a:lnTo>
                  <a:pt x="20763" y="21600"/>
                </a:lnTo>
                <a:cubicBezTo>
                  <a:pt x="21225" y="21600"/>
                  <a:pt x="21600" y="21225"/>
                  <a:pt x="21600" y="20763"/>
                </a:cubicBezTo>
                <a:lnTo>
                  <a:pt x="21600" y="837"/>
                </a:lnTo>
                <a:cubicBezTo>
                  <a:pt x="21600" y="375"/>
                  <a:pt x="21225" y="0"/>
                  <a:pt x="20763" y="0"/>
                </a:cubicBezTo>
                <a:lnTo>
                  <a:pt x="837" y="0"/>
                </a:lnTo>
                <a:close/>
              </a:path>
            </a:pathLst>
          </a:custGeom>
          <a:noFill/>
          <a:ln w="9525" cap="flat" cmpd="sng">
            <a:solidFill>
              <a:schemeClr val="accent1"/>
            </a:solidFill>
            <a:prstDash val="solid"/>
            <a:round/>
            <a:headEnd type="none" w="sm" len="sm"/>
            <a:tailEnd type="none" w="sm" len="sm"/>
          </a:ln>
        </p:spPr>
      </p:pic>
      <p:grpSp>
        <p:nvGrpSpPr>
          <p:cNvPr id="442" name="Google Shape;442;p25"/>
          <p:cNvGrpSpPr/>
          <p:nvPr/>
        </p:nvGrpSpPr>
        <p:grpSpPr>
          <a:xfrm>
            <a:off x="-209049" y="-221703"/>
            <a:ext cx="3145241" cy="2130695"/>
            <a:chOff x="0" y="0"/>
            <a:chExt cx="3145240" cy="2130694"/>
          </a:xfrm>
        </p:grpSpPr>
        <p:pic>
          <p:nvPicPr>
            <p:cNvPr id="443" name="Google Shape;443;p25" descr="Picture 32"/>
            <p:cNvPicPr preferRelativeResize="0"/>
            <p:nvPr/>
          </p:nvPicPr>
          <p:blipFill rotWithShape="1">
            <a:blip r:embed="rId5">
              <a:alphaModFix/>
            </a:blip>
            <a:srcRect/>
            <a:stretch/>
          </p:blipFill>
          <p:spPr>
            <a:xfrm>
              <a:off x="0" y="0"/>
              <a:ext cx="2130694" cy="2130694"/>
            </a:xfrm>
            <a:prstGeom prst="rect">
              <a:avLst/>
            </a:prstGeom>
            <a:noFill/>
            <a:ln>
              <a:noFill/>
            </a:ln>
          </p:spPr>
        </p:pic>
        <p:sp>
          <p:nvSpPr>
            <p:cNvPr id="444" name="Google Shape;444;p25"/>
            <p:cNvSpPr txBox="1"/>
            <p:nvPr/>
          </p:nvSpPr>
          <p:spPr>
            <a:xfrm>
              <a:off x="1594954" y="742180"/>
              <a:ext cx="1550286" cy="7264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zh-CN" sz="3600" b="0" i="0" u="none" strike="noStrike" cap="none">
                  <a:solidFill>
                    <a:srgbClr val="000000"/>
                  </a:solidFill>
                  <a:latin typeface="Arial"/>
                  <a:ea typeface="Arial"/>
                  <a:cs typeface="Arial"/>
                  <a:sym typeface="Arial"/>
                </a:rPr>
                <a:t>学院</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p:nvPr/>
        </p:nvSpPr>
        <p:spPr>
          <a:xfrm>
            <a:off x="239151" y="0"/>
            <a:ext cx="12192000" cy="6858000"/>
          </a:xfrm>
          <a:prstGeom prst="rect">
            <a:avLst/>
          </a:prstGeom>
          <a:solidFill>
            <a:srgbClr val="21212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9" name="Google Shape;119;p4"/>
          <p:cNvSpPr/>
          <p:nvPr/>
        </p:nvSpPr>
        <p:spPr>
          <a:xfrm>
            <a:off x="0" y="0"/>
            <a:ext cx="4637005" cy="6858000"/>
          </a:xfrm>
          <a:custGeom>
            <a:avLst/>
            <a:gdLst/>
            <a:ahLst/>
            <a:cxnLst/>
            <a:rect l="l" t="t" r="r" b="b"/>
            <a:pathLst>
              <a:path w="21600" h="21600" extrusionOk="0">
                <a:moveTo>
                  <a:pt x="0" y="0"/>
                </a:moveTo>
                <a:lnTo>
                  <a:pt x="21600" y="0"/>
                </a:lnTo>
                <a:lnTo>
                  <a:pt x="21600" y="5985"/>
                </a:lnTo>
                <a:lnTo>
                  <a:pt x="19875" y="6860"/>
                </a:lnTo>
                <a:lnTo>
                  <a:pt x="19855" y="6880"/>
                </a:lnTo>
                <a:lnTo>
                  <a:pt x="19825" y="6910"/>
                </a:lnTo>
                <a:lnTo>
                  <a:pt x="19796" y="6935"/>
                </a:lnTo>
                <a:lnTo>
                  <a:pt x="19796" y="6995"/>
                </a:lnTo>
                <a:lnTo>
                  <a:pt x="19825" y="7020"/>
                </a:lnTo>
                <a:lnTo>
                  <a:pt x="19855" y="7050"/>
                </a:lnTo>
                <a:lnTo>
                  <a:pt x="19875" y="7070"/>
                </a:lnTo>
                <a:lnTo>
                  <a:pt x="21600" y="7945"/>
                </a:lnTo>
                <a:lnTo>
                  <a:pt x="21600" y="21600"/>
                </a:lnTo>
                <a:lnTo>
                  <a:pt x="0" y="21600"/>
                </a:lnTo>
                <a:close/>
              </a:path>
            </a:pathLst>
          </a:custGeom>
          <a:blipFill rotWithShape="1">
            <a:blip r:embed="rId3">
              <a:alphaModFix/>
            </a:blip>
            <a:stretch>
              <a:fillRect/>
            </a:stretch>
          </a:blipFill>
          <a:ln w="9525" cap="rnd"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0" name="Google Shape;120;p4"/>
          <p:cNvSpPr txBox="1">
            <a:spLocks noGrp="1"/>
          </p:cNvSpPr>
          <p:nvPr>
            <p:ph type="title"/>
          </p:nvPr>
        </p:nvSpPr>
        <p:spPr>
          <a:xfrm>
            <a:off x="579512" y="1784517"/>
            <a:ext cx="3631880" cy="3978018"/>
          </a:xfrm>
          <a:prstGeom prst="rect">
            <a:avLst/>
          </a:prstGeom>
          <a:noFill/>
          <a:ln>
            <a:noFill/>
          </a:ln>
          <a:effectLst>
            <a:outerShdw blurRad="50800" rotWithShape="0">
              <a:srgbClr val="000000">
                <a:alpha val="60000"/>
              </a:srgbClr>
            </a:outerShdw>
          </a:effectLst>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FEFEFE"/>
              </a:buClr>
              <a:buSzPts val="3600"/>
              <a:buFont typeface="Helvetica Neue"/>
              <a:buNone/>
            </a:pPr>
            <a:r>
              <a:rPr lang="zh-CN" sz="3600">
                <a:latin typeface="Helvetica Neue"/>
                <a:ea typeface="Helvetica Neue"/>
                <a:cs typeface="Helvetica Neue"/>
                <a:sym typeface="Helvetica Neue"/>
              </a:rPr>
              <a:t>第三节：</a:t>
            </a:r>
            <a:br>
              <a:rPr lang="zh-CN" sz="3600">
                <a:latin typeface="Helvetica Neue"/>
                <a:ea typeface="Helvetica Neue"/>
                <a:cs typeface="Helvetica Neue"/>
                <a:sym typeface="Helvetica Neue"/>
              </a:rPr>
            </a:br>
            <a:br>
              <a:rPr lang="zh-CN" sz="3600">
                <a:latin typeface="Helvetica Neue"/>
                <a:ea typeface="Helvetica Neue"/>
                <a:cs typeface="Helvetica Neue"/>
                <a:sym typeface="Helvetica Neue"/>
              </a:rPr>
            </a:br>
            <a:r>
              <a:rPr lang="zh-CN" sz="3959" cap="none"/>
              <a:t>主要机器学习方法简介（1）：</a:t>
            </a:r>
            <a:br>
              <a:rPr lang="zh-CN" sz="3959" cap="none"/>
            </a:br>
            <a:r>
              <a:rPr lang="zh-CN" sz="3959" cap="none">
                <a:solidFill>
                  <a:srgbClr val="FFFFFF"/>
                </a:solidFill>
              </a:rPr>
              <a:t>分类算法</a:t>
            </a:r>
            <a:endParaRPr sz="3600">
              <a:solidFill>
                <a:srgbClr val="FFFFFF"/>
              </a:solidFill>
            </a:endParaRPr>
          </a:p>
        </p:txBody>
      </p:sp>
      <p:grpSp>
        <p:nvGrpSpPr>
          <p:cNvPr id="121" name="Google Shape;121;p4"/>
          <p:cNvGrpSpPr/>
          <p:nvPr/>
        </p:nvGrpSpPr>
        <p:grpSpPr>
          <a:xfrm>
            <a:off x="5532850" y="1929040"/>
            <a:ext cx="6336872" cy="3151752"/>
            <a:chOff x="0" y="0"/>
            <a:chExt cx="5728345" cy="3151751"/>
          </a:xfrm>
        </p:grpSpPr>
        <p:sp>
          <p:nvSpPr>
            <p:cNvPr id="122" name="Google Shape;122;p4"/>
            <p:cNvSpPr/>
            <p:nvPr/>
          </p:nvSpPr>
          <p:spPr>
            <a:xfrm>
              <a:off x="0" y="0"/>
              <a:ext cx="5728345" cy="1400512"/>
            </a:xfrm>
            <a:prstGeom prst="roundRect">
              <a:avLst>
                <a:gd name="adj" fmla="val 10000"/>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3" name="Google Shape;123;p4"/>
            <p:cNvSpPr txBox="1"/>
            <p:nvPr/>
          </p:nvSpPr>
          <p:spPr>
            <a:xfrm>
              <a:off x="1617590" y="358824"/>
              <a:ext cx="4110754" cy="684058"/>
            </a:xfrm>
            <a:prstGeom prst="rect">
              <a:avLst/>
            </a:prstGeom>
            <a:noFill/>
            <a:ln>
              <a:noFill/>
            </a:ln>
          </p:spPr>
          <p:txBody>
            <a:bodyPr spcFirstLastPara="1" wrap="square" lIns="148200" tIns="148200" rIns="148200" bIns="148200" anchor="ctr" anchorCtr="0">
              <a:spAutoFit/>
            </a:bodyPr>
            <a:lstStyle/>
            <a:p>
              <a:pPr marL="342900" marR="0" lvl="0" indent="-342900" algn="l" rtl="0">
                <a:lnSpc>
                  <a:spcPct val="100000"/>
                </a:lnSpc>
                <a:spcBef>
                  <a:spcPts val="0"/>
                </a:spcBef>
                <a:spcAft>
                  <a:spcPts val="0"/>
                </a:spcAft>
                <a:buClr>
                  <a:srgbClr val="FFFFFF"/>
                </a:buClr>
                <a:buSzPts val="2500"/>
                <a:buFont typeface="Helvetica Neue"/>
                <a:buChar char=""/>
              </a:pPr>
              <a:r>
                <a:rPr lang="zh-CN" sz="2500" b="0" i="0" u="none" strike="noStrike" cap="none" dirty="0">
                  <a:solidFill>
                    <a:srgbClr val="FFFFFF"/>
                  </a:solidFill>
                  <a:latin typeface="Helvetica Neue"/>
                  <a:ea typeface="Helvetica Neue"/>
                  <a:cs typeface="Helvetica Neue"/>
                  <a:sym typeface="Helvetica Neue"/>
                </a:rPr>
                <a:t>分类</a:t>
              </a:r>
              <a:r>
                <a:rPr lang="zh-CN" sz="2500" dirty="0">
                  <a:solidFill>
                    <a:srgbClr val="FFFFFF"/>
                  </a:solidFill>
                  <a:latin typeface="Helvetica Neue"/>
                  <a:ea typeface="Helvetica Neue"/>
                  <a:cs typeface="Helvetica Neue"/>
                  <a:sym typeface="Helvetica Neue"/>
                </a:rPr>
                <a:t>算法原理</a:t>
              </a:r>
              <a:endParaRPr sz="1800" b="0" i="0" u="none" strike="noStrike" cap="none" dirty="0">
                <a:solidFill>
                  <a:srgbClr val="000000"/>
                </a:solidFill>
                <a:latin typeface="Helvetica Neue"/>
                <a:ea typeface="Helvetica Neue"/>
                <a:cs typeface="Helvetica Neue"/>
                <a:sym typeface="Helvetica Neue"/>
              </a:endParaRPr>
            </a:p>
          </p:txBody>
        </p:sp>
        <p:sp>
          <p:nvSpPr>
            <p:cNvPr id="124" name="Google Shape;124;p4"/>
            <p:cNvSpPr/>
            <p:nvPr/>
          </p:nvSpPr>
          <p:spPr>
            <a:xfrm>
              <a:off x="0" y="1751238"/>
              <a:ext cx="5728345" cy="1400513"/>
            </a:xfrm>
            <a:prstGeom prst="roundRect">
              <a:avLst>
                <a:gd name="adj" fmla="val 10000"/>
              </a:avLst>
            </a:prstGeom>
            <a:solidFill>
              <a:srgbClr val="000000"/>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5" name="Google Shape;125;p4"/>
            <p:cNvSpPr txBox="1"/>
            <p:nvPr/>
          </p:nvSpPr>
          <p:spPr>
            <a:xfrm>
              <a:off x="1617590" y="2109465"/>
              <a:ext cx="4110754" cy="684058"/>
            </a:xfrm>
            <a:prstGeom prst="rect">
              <a:avLst/>
            </a:prstGeom>
            <a:noFill/>
            <a:ln>
              <a:noFill/>
            </a:ln>
          </p:spPr>
          <p:txBody>
            <a:bodyPr spcFirstLastPara="1" wrap="square" lIns="148200" tIns="148200" rIns="148200" bIns="148200" anchor="ctr" anchorCtr="0">
              <a:spAutoFit/>
            </a:bodyPr>
            <a:lstStyle/>
            <a:p>
              <a:pPr marL="342900" marR="0" lvl="0" indent="-342900" algn="l" rtl="0">
                <a:lnSpc>
                  <a:spcPct val="100000"/>
                </a:lnSpc>
                <a:spcBef>
                  <a:spcPts val="0"/>
                </a:spcBef>
                <a:spcAft>
                  <a:spcPts val="0"/>
                </a:spcAft>
                <a:buClr>
                  <a:srgbClr val="FFFFFF"/>
                </a:buClr>
                <a:buSzPts val="2500"/>
                <a:buFont typeface="Helvetica Neue"/>
                <a:buChar char=""/>
              </a:pPr>
              <a:r>
                <a:rPr lang="zh-CN" sz="2500" dirty="0">
                  <a:solidFill>
                    <a:srgbClr val="FFFFFF"/>
                  </a:solidFill>
                  <a:latin typeface="Helvetica Neue"/>
                  <a:ea typeface="Helvetica Neue"/>
                  <a:cs typeface="Helvetica Neue"/>
                  <a:sym typeface="Helvetica Neue"/>
                </a:rPr>
                <a:t>分类算法</a:t>
              </a:r>
              <a:r>
                <a:rPr lang="zh-CN" sz="2500" b="0" i="0" u="none" strike="noStrike" cap="none" dirty="0">
                  <a:solidFill>
                    <a:srgbClr val="FFFFFF"/>
                  </a:solidFill>
                  <a:latin typeface="Helvetica Neue"/>
                  <a:ea typeface="Helvetica Neue"/>
                  <a:cs typeface="Helvetica Neue"/>
                  <a:sym typeface="Helvetica Neue"/>
                </a:rPr>
                <a:t>代码展示</a:t>
              </a:r>
              <a:endParaRPr sz="2500" b="0" i="0" u="none" strike="noStrike" cap="none" dirty="0">
                <a:solidFill>
                  <a:srgbClr val="FFFFFF"/>
                </a:solidFill>
                <a:latin typeface="Helvetica Neue"/>
                <a:ea typeface="Helvetica Neue"/>
                <a:cs typeface="Helvetica Neue"/>
                <a:sym typeface="Helvetica Neue"/>
              </a:endParaRPr>
            </a:p>
          </p:txBody>
        </p:sp>
      </p:grpSp>
      <p:grpSp>
        <p:nvGrpSpPr>
          <p:cNvPr id="126" name="Google Shape;126;p4"/>
          <p:cNvGrpSpPr/>
          <p:nvPr/>
        </p:nvGrpSpPr>
        <p:grpSpPr>
          <a:xfrm>
            <a:off x="-209049" y="-221703"/>
            <a:ext cx="3145241" cy="2130695"/>
            <a:chOff x="0" y="0"/>
            <a:chExt cx="3145240" cy="2130694"/>
          </a:xfrm>
        </p:grpSpPr>
        <p:pic>
          <p:nvPicPr>
            <p:cNvPr id="127" name="Google Shape;127;p4" descr="Picture 14"/>
            <p:cNvPicPr preferRelativeResize="0"/>
            <p:nvPr/>
          </p:nvPicPr>
          <p:blipFill rotWithShape="1">
            <a:blip r:embed="rId4">
              <a:alphaModFix/>
            </a:blip>
            <a:srcRect/>
            <a:stretch/>
          </p:blipFill>
          <p:spPr>
            <a:xfrm>
              <a:off x="0" y="0"/>
              <a:ext cx="2130694" cy="2130694"/>
            </a:xfrm>
            <a:prstGeom prst="rect">
              <a:avLst/>
            </a:prstGeom>
            <a:noFill/>
            <a:ln>
              <a:noFill/>
            </a:ln>
          </p:spPr>
        </p:pic>
        <p:sp>
          <p:nvSpPr>
            <p:cNvPr id="128" name="Google Shape;128;p4"/>
            <p:cNvSpPr txBox="1"/>
            <p:nvPr/>
          </p:nvSpPr>
          <p:spPr>
            <a:xfrm>
              <a:off x="1594954" y="742179"/>
              <a:ext cx="1550286" cy="7264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zh-CN" sz="3600" b="0" i="0" u="none" strike="noStrike" cap="none">
                  <a:solidFill>
                    <a:srgbClr val="000000"/>
                  </a:solidFill>
                  <a:latin typeface="Arial"/>
                  <a:ea typeface="Arial"/>
                  <a:cs typeface="Arial"/>
                  <a:sym typeface="Arial"/>
                </a:rPr>
                <a:t>学院</a:t>
              </a:r>
              <a:endParaRPr sz="3600" b="0" i="0" u="none" strike="noStrike" cap="none">
                <a:solidFill>
                  <a:srgbClr val="000000"/>
                </a:solidFill>
                <a:latin typeface="Arial"/>
                <a:ea typeface="Arial"/>
                <a:cs typeface="Arial"/>
                <a:sym typeface="Arial"/>
              </a:endParaRPr>
            </a:p>
          </p:txBody>
        </p:sp>
      </p:grpSp>
      <p:pic>
        <p:nvPicPr>
          <p:cNvPr id="129" name="Google Shape;129;p4"/>
          <p:cNvPicPr preferRelativeResize="0"/>
          <p:nvPr/>
        </p:nvPicPr>
        <p:blipFill rotWithShape="1">
          <a:blip r:embed="rId5">
            <a:alphaModFix/>
          </a:blip>
          <a:srcRect r="52031" b="-13240"/>
          <a:stretch/>
        </p:blipFill>
        <p:spPr>
          <a:xfrm>
            <a:off x="6127086" y="2303162"/>
            <a:ext cx="726533" cy="714634"/>
          </a:xfrm>
          <a:prstGeom prst="rect">
            <a:avLst/>
          </a:prstGeom>
          <a:noFill/>
          <a:ln>
            <a:noFill/>
          </a:ln>
        </p:spPr>
      </p:pic>
      <p:pic>
        <p:nvPicPr>
          <p:cNvPr id="130" name="Google Shape;130;p4"/>
          <p:cNvPicPr preferRelativeResize="0"/>
          <p:nvPr/>
        </p:nvPicPr>
        <p:blipFill rotWithShape="1">
          <a:blip r:embed="rId6">
            <a:alphaModFix/>
          </a:blip>
          <a:srcRect/>
          <a:stretch/>
        </p:blipFill>
        <p:spPr>
          <a:xfrm flipH="1">
            <a:off x="6147824" y="4077616"/>
            <a:ext cx="816394" cy="5624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5"/>
          <p:cNvSpPr txBox="1">
            <a:spLocks noGrp="1"/>
          </p:cNvSpPr>
          <p:nvPr>
            <p:ph type="title"/>
          </p:nvPr>
        </p:nvSpPr>
        <p:spPr>
          <a:xfrm>
            <a:off x="809999" y="447188"/>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p>
            <a:pPr marL="0" marR="0" lvl="0" indent="0" algn="l" rtl="0">
              <a:lnSpc>
                <a:spcPct val="100000"/>
              </a:lnSpc>
              <a:spcBef>
                <a:spcPts val="0"/>
              </a:spcBef>
              <a:spcAft>
                <a:spcPts val="0"/>
              </a:spcAft>
              <a:buClr>
                <a:srgbClr val="FEFEFE"/>
              </a:buClr>
              <a:buSzPts val="4000"/>
              <a:buFont typeface="Arial"/>
              <a:buNone/>
            </a:pPr>
            <a:r>
              <a:rPr lang="zh-CN" sz="4000" b="1" i="0" u="none" strike="noStrike" cap="none">
                <a:solidFill>
                  <a:srgbClr val="FEFEFE"/>
                </a:solidFill>
                <a:latin typeface="Arial"/>
                <a:ea typeface="Arial"/>
                <a:cs typeface="Arial"/>
                <a:sym typeface="Arial"/>
              </a:rPr>
              <a:t>课程代码</a:t>
            </a:r>
            <a:endParaRPr sz="4000" b="1" i="0" u="none" strike="noStrike" cap="none">
              <a:solidFill>
                <a:srgbClr val="FEFEFE"/>
              </a:solidFill>
              <a:latin typeface="Arial"/>
              <a:ea typeface="Arial"/>
              <a:cs typeface="Arial"/>
              <a:sym typeface="Arial"/>
            </a:endParaRPr>
          </a:p>
        </p:txBody>
      </p:sp>
      <p:sp>
        <p:nvSpPr>
          <p:cNvPr id="136" name="Google Shape;136;p5"/>
          <p:cNvSpPr txBox="1">
            <a:spLocks noGrp="1"/>
          </p:cNvSpPr>
          <p:nvPr>
            <p:ph type="body" idx="1"/>
          </p:nvPr>
        </p:nvSpPr>
        <p:spPr>
          <a:xfrm>
            <a:off x="849957" y="2979609"/>
            <a:ext cx="10459172" cy="897685"/>
          </a:xfrm>
          <a:prstGeom prst="rect">
            <a:avLst/>
          </a:prstGeom>
          <a:noFill/>
          <a:ln>
            <a:noFill/>
          </a:ln>
          <a:effectLst>
            <a:outerShdw blurRad="50800" rotWithShape="0">
              <a:srgbClr val="000000">
                <a:alpha val="40000"/>
              </a:srgbClr>
            </a:outerShdw>
          </a:effectLst>
        </p:spPr>
        <p:txBody>
          <a:bodyPr spcFirstLastPara="1" wrap="square" lIns="45700" tIns="45700" rIns="45700" bIns="45700" anchor="ctr" anchorCtr="0">
            <a:normAutofit/>
          </a:bodyPr>
          <a:lstStyle/>
          <a:p>
            <a:pPr marL="0" lvl="0" indent="0" algn="l" rtl="0">
              <a:lnSpc>
                <a:spcPct val="100000"/>
              </a:lnSpc>
              <a:spcBef>
                <a:spcPts val="0"/>
              </a:spcBef>
              <a:spcAft>
                <a:spcPts val="0"/>
              </a:spcAft>
              <a:buSzPts val="2400"/>
              <a:buFont typeface="Times New Roman"/>
              <a:buNone/>
            </a:pPr>
            <a:r>
              <a:rPr lang="zh-CN">
                <a:solidFill>
                  <a:srgbClr val="E8E8E8"/>
                </a:solidFill>
                <a:latin typeface="Times New Roman"/>
                <a:ea typeface="Times New Roman"/>
                <a:cs typeface="Times New Roman"/>
                <a:sym typeface="Times New Roman"/>
              </a:rPr>
              <a:t>https://github.com/duozhanggithub/HuanIN_Lecture/blob/master/HuanIn_Lecture_3.ipynb</a:t>
            </a:r>
            <a:endParaRPr/>
          </a:p>
        </p:txBody>
      </p:sp>
      <p:grpSp>
        <p:nvGrpSpPr>
          <p:cNvPr id="137" name="Google Shape;137;p5"/>
          <p:cNvGrpSpPr/>
          <p:nvPr/>
        </p:nvGrpSpPr>
        <p:grpSpPr>
          <a:xfrm>
            <a:off x="8939031" y="-32431"/>
            <a:ext cx="3145241" cy="2130696"/>
            <a:chOff x="0" y="0"/>
            <a:chExt cx="3145240" cy="2130694"/>
          </a:xfrm>
        </p:grpSpPr>
        <p:pic>
          <p:nvPicPr>
            <p:cNvPr id="138" name="Google Shape;138;p5" descr="Picture 33"/>
            <p:cNvPicPr preferRelativeResize="0"/>
            <p:nvPr/>
          </p:nvPicPr>
          <p:blipFill rotWithShape="1">
            <a:blip r:embed="rId3">
              <a:alphaModFix/>
            </a:blip>
            <a:srcRect/>
            <a:stretch/>
          </p:blipFill>
          <p:spPr>
            <a:xfrm>
              <a:off x="0" y="0"/>
              <a:ext cx="2130694" cy="2130694"/>
            </a:xfrm>
            <a:prstGeom prst="rect">
              <a:avLst/>
            </a:prstGeom>
            <a:noFill/>
            <a:ln>
              <a:noFill/>
            </a:ln>
          </p:spPr>
        </p:pic>
        <p:sp>
          <p:nvSpPr>
            <p:cNvPr id="139" name="Google Shape;139;p5"/>
            <p:cNvSpPr txBox="1"/>
            <p:nvPr/>
          </p:nvSpPr>
          <p:spPr>
            <a:xfrm>
              <a:off x="1594954" y="742179"/>
              <a:ext cx="1550286" cy="7264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zh-CN" sz="3600" b="0" i="0" u="none" strike="noStrike" cap="none">
                  <a:solidFill>
                    <a:srgbClr val="000000"/>
                  </a:solidFill>
                  <a:latin typeface="Arial"/>
                  <a:ea typeface="Arial"/>
                  <a:cs typeface="Arial"/>
                  <a:sym typeface="Arial"/>
                </a:rPr>
                <a:t>学院</a:t>
              </a:r>
              <a:endParaRPr/>
            </a:p>
          </p:txBody>
        </p:sp>
      </p:grpSp>
      <p:sp>
        <p:nvSpPr>
          <p:cNvPr id="140" name="Google Shape;140;p5"/>
          <p:cNvSpPr txBox="1"/>
          <p:nvPr/>
        </p:nvSpPr>
        <p:spPr>
          <a:xfrm>
            <a:off x="12192000" y="821410"/>
            <a:ext cx="3120325" cy="341631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Century Gothic"/>
              <a:buNone/>
            </a:pPr>
            <a:r>
              <a:rPr lang="zh-CN" sz="1800" b="0" i="0" u="none" strike="noStrike" cap="none">
                <a:solidFill>
                  <a:srgbClr val="000000"/>
                </a:solidFill>
                <a:latin typeface="Century Gothic"/>
                <a:ea typeface="Century Gothic"/>
                <a:cs typeface="Century Gothic"/>
                <a:sym typeface="Century Gothic"/>
              </a:rPr>
              <a:t>标题字号：40</a:t>
            </a:r>
            <a:endParaRPr/>
          </a:p>
          <a:p>
            <a:pPr marL="0" marR="0" lvl="0" indent="0" algn="l" rtl="0">
              <a:lnSpc>
                <a:spcPct val="100000"/>
              </a:lnSpc>
              <a:spcBef>
                <a:spcPts val="0"/>
              </a:spcBef>
              <a:spcAft>
                <a:spcPts val="0"/>
              </a:spcAft>
              <a:buClr>
                <a:srgbClr val="000000"/>
              </a:buClr>
              <a:buSzPts val="1800"/>
              <a:buFont typeface="Century Gothic"/>
              <a:buNone/>
            </a:pPr>
            <a:r>
              <a:rPr lang="zh-CN" sz="1800" b="0" i="0" u="none" strike="noStrike" cap="none">
                <a:solidFill>
                  <a:srgbClr val="000000"/>
                </a:solidFill>
                <a:latin typeface="Century Gothic"/>
                <a:ea typeface="Century Gothic"/>
                <a:cs typeface="Century Gothic"/>
                <a:sym typeface="Century Gothic"/>
              </a:rPr>
              <a:t>副标题字号：24或20 </a:t>
            </a:r>
            <a:endParaRPr sz="18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Century Gothic"/>
              <a:buNone/>
            </a:pPr>
            <a:r>
              <a:rPr lang="zh-CN" sz="1800" b="0" i="0" u="none" strike="noStrike" cap="none">
                <a:solidFill>
                  <a:srgbClr val="000000"/>
                </a:solidFill>
                <a:latin typeface="Century Gothic"/>
                <a:ea typeface="Century Gothic"/>
                <a:cs typeface="Century Gothic"/>
                <a:sym typeface="Century Gothic"/>
              </a:rPr>
              <a:t>（根据长短调整）</a:t>
            </a:r>
            <a:endParaRPr sz="18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Century Gothic"/>
              <a:buNone/>
            </a:pPr>
            <a:r>
              <a:rPr lang="zh-CN" sz="1800" b="0" i="0" u="none" strike="noStrike" cap="none">
                <a:solidFill>
                  <a:srgbClr val="000000"/>
                </a:solidFill>
                <a:latin typeface="Century Gothic"/>
                <a:ea typeface="Century Gothic"/>
                <a:cs typeface="Century Gothic"/>
                <a:sym typeface="Century Gothic"/>
              </a:rPr>
              <a:t>小标题/内容字号：20或18 （根据长短调整）</a:t>
            </a:r>
            <a:endParaRPr sz="18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Century Gothic"/>
              <a:buNone/>
            </a:pPr>
            <a:r>
              <a:rPr lang="zh-CN" sz="1800" b="0" i="0" u="none" strike="noStrike" cap="none">
                <a:solidFill>
                  <a:srgbClr val="000000"/>
                </a:solidFill>
                <a:latin typeface="Century Gothic"/>
                <a:ea typeface="Century Gothic"/>
                <a:cs typeface="Century Gothic"/>
                <a:sym typeface="Century Gothic"/>
              </a:rPr>
              <a:t>中文字体：宋体</a:t>
            </a:r>
            <a:endParaRPr sz="18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Century Gothic"/>
              <a:buNone/>
            </a:pPr>
            <a:r>
              <a:rPr lang="zh-CN" sz="1800" b="0" i="0" u="none" strike="noStrike" cap="none">
                <a:solidFill>
                  <a:srgbClr val="000000"/>
                </a:solidFill>
                <a:latin typeface="Century Gothic"/>
                <a:ea typeface="Century Gothic"/>
                <a:cs typeface="Century Gothic"/>
                <a:sym typeface="Century Gothic"/>
              </a:rPr>
              <a:t>英文字体：</a:t>
            </a:r>
            <a:endParaRPr sz="18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Century Gothic"/>
              <a:buNone/>
            </a:pPr>
            <a:r>
              <a:rPr lang="zh-CN" sz="1800" b="0" i="0" u="none" strike="noStrike" cap="none">
                <a:solidFill>
                  <a:srgbClr val="000000"/>
                </a:solidFill>
                <a:latin typeface="Century Gothic"/>
                <a:ea typeface="Century Gothic"/>
                <a:cs typeface="Century Gothic"/>
                <a:sym typeface="Century Gothic"/>
              </a:rPr>
              <a:t>Times New Roman / Calibri</a:t>
            </a:r>
            <a:endParaRPr/>
          </a:p>
          <a:p>
            <a:pPr marL="0" marR="0" lvl="0" indent="0" algn="l" rtl="0">
              <a:lnSpc>
                <a:spcPct val="100000"/>
              </a:lnSpc>
              <a:spcBef>
                <a:spcPts val="0"/>
              </a:spcBef>
              <a:spcAft>
                <a:spcPts val="0"/>
              </a:spcAft>
              <a:buClr>
                <a:srgbClr val="000000"/>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Century Gothic"/>
              <a:buNone/>
            </a:pPr>
            <a:r>
              <a:rPr lang="zh-CN" sz="1800" b="0" i="0" u="none" strike="noStrike" cap="none">
                <a:solidFill>
                  <a:srgbClr val="000000"/>
                </a:solidFill>
                <a:latin typeface="Century Gothic"/>
                <a:ea typeface="Century Gothic"/>
                <a:cs typeface="Century Gothic"/>
                <a:sym typeface="Century Gothic"/>
              </a:rPr>
              <a:t>插入新的PPT请右键选择“复制当前PPT”或“duplicate slide”</a:t>
            </a:r>
            <a:endParaRPr sz="18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6"/>
          <p:cNvSpPr txBox="1">
            <a:spLocks noGrp="1"/>
          </p:cNvSpPr>
          <p:nvPr>
            <p:ph type="title"/>
          </p:nvPr>
        </p:nvSpPr>
        <p:spPr>
          <a:xfrm>
            <a:off x="457138" y="644425"/>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Autofit/>
          </a:bodyPr>
          <a:lstStyle/>
          <a:p>
            <a:pPr marL="0" marR="0" lvl="0" indent="0" algn="l" rtl="0">
              <a:lnSpc>
                <a:spcPct val="100000"/>
              </a:lnSpc>
              <a:spcBef>
                <a:spcPts val="0"/>
              </a:spcBef>
              <a:spcAft>
                <a:spcPts val="0"/>
              </a:spcAft>
              <a:buClr>
                <a:srgbClr val="FEFEFE"/>
              </a:buClr>
              <a:buSzPts val="4000"/>
              <a:buFont typeface="Arial"/>
              <a:buNone/>
            </a:pPr>
            <a:r>
              <a:rPr lang="zh-CN" sz="4000" b="1" i="0" u="none" strike="noStrike" cap="none">
                <a:solidFill>
                  <a:srgbClr val="FEFEFE"/>
                </a:solidFill>
                <a:latin typeface="Arial"/>
                <a:ea typeface="Arial"/>
                <a:cs typeface="Arial"/>
                <a:sym typeface="Arial"/>
              </a:rPr>
              <a:t>机器学习：分类</a:t>
            </a:r>
            <a:br>
              <a:rPr lang="zh-CN" sz="4000" b="1" i="0" u="none" strike="noStrike" cap="none">
                <a:solidFill>
                  <a:srgbClr val="FEFEFE"/>
                </a:solidFill>
                <a:latin typeface="Arial"/>
                <a:ea typeface="Arial"/>
                <a:cs typeface="Arial"/>
                <a:sym typeface="Arial"/>
              </a:rPr>
            </a:br>
            <a:r>
              <a:rPr lang="zh-CN" sz="4000" b="1" i="0" u="none" strike="noStrike" cap="none">
                <a:solidFill>
                  <a:srgbClr val="FEFEFE"/>
                </a:solidFill>
                <a:latin typeface="Times New Roman"/>
                <a:ea typeface="Times New Roman"/>
                <a:cs typeface="Times New Roman"/>
                <a:sym typeface="Times New Roman"/>
              </a:rPr>
              <a:t>Machine learning: classification</a:t>
            </a:r>
            <a:endParaRPr sz="4000" b="1" i="0" u="none" strike="noStrike" cap="none">
              <a:solidFill>
                <a:srgbClr val="FEFEFE"/>
              </a:solidFill>
              <a:latin typeface="Arial"/>
              <a:ea typeface="Arial"/>
              <a:cs typeface="Arial"/>
              <a:sym typeface="Arial"/>
            </a:endParaRPr>
          </a:p>
        </p:txBody>
      </p:sp>
      <p:grpSp>
        <p:nvGrpSpPr>
          <p:cNvPr id="146" name="Google Shape;146;p6"/>
          <p:cNvGrpSpPr/>
          <p:nvPr/>
        </p:nvGrpSpPr>
        <p:grpSpPr>
          <a:xfrm>
            <a:off x="8939031" y="-32431"/>
            <a:ext cx="3145241" cy="2130696"/>
            <a:chOff x="0" y="0"/>
            <a:chExt cx="3145240" cy="2130694"/>
          </a:xfrm>
        </p:grpSpPr>
        <p:pic>
          <p:nvPicPr>
            <p:cNvPr id="147" name="Google Shape;147;p6" descr="Picture 33"/>
            <p:cNvPicPr preferRelativeResize="0"/>
            <p:nvPr/>
          </p:nvPicPr>
          <p:blipFill rotWithShape="1">
            <a:blip r:embed="rId3">
              <a:alphaModFix/>
            </a:blip>
            <a:srcRect/>
            <a:stretch/>
          </p:blipFill>
          <p:spPr>
            <a:xfrm>
              <a:off x="0" y="0"/>
              <a:ext cx="2130694" cy="2130694"/>
            </a:xfrm>
            <a:prstGeom prst="rect">
              <a:avLst/>
            </a:prstGeom>
            <a:noFill/>
            <a:ln>
              <a:noFill/>
            </a:ln>
          </p:spPr>
        </p:pic>
        <p:sp>
          <p:nvSpPr>
            <p:cNvPr id="148" name="Google Shape;148;p6"/>
            <p:cNvSpPr txBox="1"/>
            <p:nvPr/>
          </p:nvSpPr>
          <p:spPr>
            <a:xfrm>
              <a:off x="1594954" y="742179"/>
              <a:ext cx="1550286" cy="7264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zh-CN" sz="3600" b="0" i="0" u="none" strike="noStrike" cap="none">
                  <a:solidFill>
                    <a:srgbClr val="000000"/>
                  </a:solidFill>
                  <a:latin typeface="Arial"/>
                  <a:ea typeface="Arial"/>
                  <a:cs typeface="Arial"/>
                  <a:sym typeface="Arial"/>
                </a:rPr>
                <a:t>学院</a:t>
              </a:r>
              <a:endParaRPr/>
            </a:p>
          </p:txBody>
        </p:sp>
      </p:grpSp>
      <p:sp>
        <p:nvSpPr>
          <p:cNvPr id="149" name="Google Shape;149;p6"/>
          <p:cNvSpPr txBox="1"/>
          <p:nvPr/>
        </p:nvSpPr>
        <p:spPr>
          <a:xfrm>
            <a:off x="12192000" y="821410"/>
            <a:ext cx="3120325" cy="341631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Century Gothic"/>
              <a:buNone/>
            </a:pPr>
            <a:r>
              <a:rPr lang="zh-CN" sz="1800" b="0" i="0" u="none" strike="noStrike" cap="none">
                <a:solidFill>
                  <a:srgbClr val="000000"/>
                </a:solidFill>
                <a:latin typeface="Century Gothic"/>
                <a:ea typeface="Century Gothic"/>
                <a:cs typeface="Century Gothic"/>
                <a:sym typeface="Century Gothic"/>
              </a:rPr>
              <a:t>标题字号：40</a:t>
            </a:r>
            <a:endParaRPr/>
          </a:p>
          <a:p>
            <a:pPr marL="0" marR="0" lvl="0" indent="0" algn="l" rtl="0">
              <a:lnSpc>
                <a:spcPct val="100000"/>
              </a:lnSpc>
              <a:spcBef>
                <a:spcPts val="0"/>
              </a:spcBef>
              <a:spcAft>
                <a:spcPts val="0"/>
              </a:spcAft>
              <a:buClr>
                <a:srgbClr val="000000"/>
              </a:buClr>
              <a:buSzPts val="1800"/>
              <a:buFont typeface="Century Gothic"/>
              <a:buNone/>
            </a:pPr>
            <a:r>
              <a:rPr lang="zh-CN" sz="1800" b="0" i="0" u="none" strike="noStrike" cap="none">
                <a:solidFill>
                  <a:srgbClr val="000000"/>
                </a:solidFill>
                <a:latin typeface="Century Gothic"/>
                <a:ea typeface="Century Gothic"/>
                <a:cs typeface="Century Gothic"/>
                <a:sym typeface="Century Gothic"/>
              </a:rPr>
              <a:t>副标题字号：24或20 </a:t>
            </a:r>
            <a:endParaRPr sz="18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Century Gothic"/>
              <a:buNone/>
            </a:pPr>
            <a:r>
              <a:rPr lang="zh-CN" sz="1800" b="0" i="0" u="none" strike="noStrike" cap="none">
                <a:solidFill>
                  <a:srgbClr val="000000"/>
                </a:solidFill>
                <a:latin typeface="Century Gothic"/>
                <a:ea typeface="Century Gothic"/>
                <a:cs typeface="Century Gothic"/>
                <a:sym typeface="Century Gothic"/>
              </a:rPr>
              <a:t>（根据长短调整）</a:t>
            </a:r>
            <a:endParaRPr sz="18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Century Gothic"/>
              <a:buNone/>
            </a:pPr>
            <a:r>
              <a:rPr lang="zh-CN" sz="1800" b="0" i="0" u="none" strike="noStrike" cap="none">
                <a:solidFill>
                  <a:srgbClr val="000000"/>
                </a:solidFill>
                <a:latin typeface="Century Gothic"/>
                <a:ea typeface="Century Gothic"/>
                <a:cs typeface="Century Gothic"/>
                <a:sym typeface="Century Gothic"/>
              </a:rPr>
              <a:t>小标题/内容字号：20或18 （根据长短调整）</a:t>
            </a:r>
            <a:endParaRPr sz="18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Century Gothic"/>
              <a:buNone/>
            </a:pPr>
            <a:r>
              <a:rPr lang="zh-CN" sz="1800" b="0" i="0" u="none" strike="noStrike" cap="none">
                <a:solidFill>
                  <a:srgbClr val="000000"/>
                </a:solidFill>
                <a:latin typeface="Century Gothic"/>
                <a:ea typeface="Century Gothic"/>
                <a:cs typeface="Century Gothic"/>
                <a:sym typeface="Century Gothic"/>
              </a:rPr>
              <a:t>中文字体：宋体</a:t>
            </a:r>
            <a:endParaRPr sz="18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Century Gothic"/>
              <a:buNone/>
            </a:pPr>
            <a:r>
              <a:rPr lang="zh-CN" sz="1800" b="0" i="0" u="none" strike="noStrike" cap="none">
                <a:solidFill>
                  <a:srgbClr val="000000"/>
                </a:solidFill>
                <a:latin typeface="Century Gothic"/>
                <a:ea typeface="Century Gothic"/>
                <a:cs typeface="Century Gothic"/>
                <a:sym typeface="Century Gothic"/>
              </a:rPr>
              <a:t>英文字体：</a:t>
            </a:r>
            <a:endParaRPr sz="18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Century Gothic"/>
              <a:buNone/>
            </a:pPr>
            <a:r>
              <a:rPr lang="zh-CN" sz="1800" b="0" i="0" u="none" strike="noStrike" cap="none">
                <a:solidFill>
                  <a:srgbClr val="000000"/>
                </a:solidFill>
                <a:latin typeface="Century Gothic"/>
                <a:ea typeface="Century Gothic"/>
                <a:cs typeface="Century Gothic"/>
                <a:sym typeface="Century Gothic"/>
              </a:rPr>
              <a:t>Times New Roman / Calibri</a:t>
            </a:r>
            <a:endParaRPr/>
          </a:p>
          <a:p>
            <a:pPr marL="0" marR="0" lvl="0" indent="0" algn="l" rtl="0">
              <a:lnSpc>
                <a:spcPct val="100000"/>
              </a:lnSpc>
              <a:spcBef>
                <a:spcPts val="0"/>
              </a:spcBef>
              <a:spcAft>
                <a:spcPts val="0"/>
              </a:spcAft>
              <a:buClr>
                <a:srgbClr val="000000"/>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Century Gothic"/>
              <a:buNone/>
            </a:pPr>
            <a:r>
              <a:rPr lang="zh-CN" sz="1800" b="0" i="0" u="none" strike="noStrike" cap="none">
                <a:solidFill>
                  <a:srgbClr val="000000"/>
                </a:solidFill>
                <a:latin typeface="Century Gothic"/>
                <a:ea typeface="Century Gothic"/>
                <a:cs typeface="Century Gothic"/>
                <a:sym typeface="Century Gothic"/>
              </a:rPr>
              <a:t>插入新的PPT请右键选择“复制当前PPT”或“duplicate slide”</a:t>
            </a:r>
            <a:endParaRPr sz="1800" b="0" i="0" u="none" strike="noStrike" cap="none">
              <a:solidFill>
                <a:srgbClr val="000000"/>
              </a:solidFill>
              <a:latin typeface="Century Gothic"/>
              <a:ea typeface="Century Gothic"/>
              <a:cs typeface="Century Gothic"/>
              <a:sym typeface="Century Gothic"/>
            </a:endParaRPr>
          </a:p>
        </p:txBody>
      </p:sp>
      <p:grpSp>
        <p:nvGrpSpPr>
          <p:cNvPr id="150" name="Google Shape;150;p6"/>
          <p:cNvGrpSpPr/>
          <p:nvPr/>
        </p:nvGrpSpPr>
        <p:grpSpPr>
          <a:xfrm>
            <a:off x="457138" y="2001468"/>
            <a:ext cx="11277724" cy="4162661"/>
            <a:chOff x="104276" y="1902304"/>
            <a:chExt cx="12037390" cy="4348374"/>
          </a:xfrm>
        </p:grpSpPr>
        <p:pic>
          <p:nvPicPr>
            <p:cNvPr id="151" name="Google Shape;151;p6"/>
            <p:cNvPicPr preferRelativeResize="0"/>
            <p:nvPr/>
          </p:nvPicPr>
          <p:blipFill rotWithShape="1">
            <a:blip r:embed="rId4">
              <a:alphaModFix/>
            </a:blip>
            <a:srcRect l="32442" t="27131" r="25175" b="30698"/>
            <a:stretch/>
          </p:blipFill>
          <p:spPr>
            <a:xfrm>
              <a:off x="141761" y="1902304"/>
              <a:ext cx="5167423" cy="2892055"/>
            </a:xfrm>
            <a:prstGeom prst="rect">
              <a:avLst/>
            </a:prstGeom>
            <a:noFill/>
            <a:ln>
              <a:noFill/>
            </a:ln>
          </p:spPr>
        </p:pic>
        <p:sp>
          <p:nvSpPr>
            <p:cNvPr id="152" name="Google Shape;152;p6"/>
            <p:cNvSpPr/>
            <p:nvPr/>
          </p:nvSpPr>
          <p:spPr>
            <a:xfrm>
              <a:off x="6045666" y="5082706"/>
              <a:ext cx="6096000" cy="6751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Times New Roman"/>
                <a:buNone/>
              </a:pPr>
              <a:r>
                <a:rPr lang="zh-CN" sz="1200" b="0" i="0" u="none" strike="noStrike" cap="none">
                  <a:solidFill>
                    <a:srgbClr val="FFFFFF"/>
                  </a:solidFill>
                  <a:latin typeface="Times New Roman"/>
                  <a:ea typeface="Times New Roman"/>
                  <a:cs typeface="Times New Roman"/>
                  <a:sym typeface="Times New Roman"/>
                </a:rPr>
                <a:t>Huang, P., Jin, Y., Hou, D., Yu, J., Tu, D., Cao, Y., &amp; Zhang, G. (2017). Online classification of contaminants based on multi-classification support vector machine using conventional water quality sensors. Sensors, 17(3), 581.</a:t>
              </a:r>
              <a:endParaRPr/>
            </a:p>
          </p:txBody>
        </p:sp>
        <p:sp>
          <p:nvSpPr>
            <p:cNvPr id="153" name="Google Shape;153;p6"/>
            <p:cNvSpPr/>
            <p:nvPr/>
          </p:nvSpPr>
          <p:spPr>
            <a:xfrm>
              <a:off x="104276" y="5082706"/>
              <a:ext cx="6096000" cy="8680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200"/>
                <a:buFont typeface="Times New Roman"/>
                <a:buNone/>
              </a:pPr>
              <a:r>
                <a:rPr lang="zh-CN" sz="1200" b="0" i="0" u="none" strike="noStrike" cap="none">
                  <a:solidFill>
                    <a:srgbClr val="FFFFFF"/>
                  </a:solidFill>
                  <a:latin typeface="Times New Roman"/>
                  <a:ea typeface="Times New Roman"/>
                  <a:cs typeface="Times New Roman"/>
                  <a:sym typeface="Times New Roman"/>
                </a:rPr>
                <a:t>Jaramillo, F., Orchard, M., Muñoz, C., Antileo, C., Sáez, D., &amp; Espinoza, P. (2018). On-line estimation of the aerobic phase length for partial nitrification processes in SBR based on features extraction and SVM classification. </a:t>
              </a:r>
              <a:r>
                <a:rPr lang="zh-CN" sz="1200" b="0" i="1" u="none" strike="noStrike" cap="none">
                  <a:solidFill>
                    <a:srgbClr val="FFFFFF"/>
                  </a:solidFill>
                  <a:latin typeface="Times New Roman"/>
                  <a:ea typeface="Times New Roman"/>
                  <a:cs typeface="Times New Roman"/>
                  <a:sym typeface="Times New Roman"/>
                </a:rPr>
                <a:t>Chemical Engineering Journal</a:t>
              </a:r>
              <a:r>
                <a:rPr lang="zh-CN" sz="1200" b="0" i="0" u="none" strike="noStrike" cap="none">
                  <a:solidFill>
                    <a:srgbClr val="FFFFFF"/>
                  </a:solidFill>
                  <a:latin typeface="Times New Roman"/>
                  <a:ea typeface="Times New Roman"/>
                  <a:cs typeface="Times New Roman"/>
                  <a:sym typeface="Times New Roman"/>
                </a:rPr>
                <a:t>, </a:t>
              </a:r>
              <a:r>
                <a:rPr lang="zh-CN" sz="1200" b="0" i="1" u="none" strike="noStrike" cap="none">
                  <a:solidFill>
                    <a:srgbClr val="FFFFFF"/>
                  </a:solidFill>
                  <a:latin typeface="Times New Roman"/>
                  <a:ea typeface="Times New Roman"/>
                  <a:cs typeface="Times New Roman"/>
                  <a:sym typeface="Times New Roman"/>
                </a:rPr>
                <a:t>331</a:t>
              </a:r>
              <a:r>
                <a:rPr lang="zh-CN" sz="1200" b="0" i="0" u="none" strike="noStrike" cap="none">
                  <a:solidFill>
                    <a:srgbClr val="FFFFFF"/>
                  </a:solidFill>
                  <a:latin typeface="Times New Roman"/>
                  <a:ea typeface="Times New Roman"/>
                  <a:cs typeface="Times New Roman"/>
                  <a:sym typeface="Times New Roman"/>
                </a:rPr>
                <a:t>, 114-123.</a:t>
              </a:r>
              <a:endParaRPr/>
            </a:p>
          </p:txBody>
        </p:sp>
        <p:pic>
          <p:nvPicPr>
            <p:cNvPr id="154" name="Google Shape;154;p6"/>
            <p:cNvPicPr preferRelativeResize="0"/>
            <p:nvPr/>
          </p:nvPicPr>
          <p:blipFill rotWithShape="1">
            <a:blip r:embed="rId5">
              <a:alphaModFix/>
            </a:blip>
            <a:srcRect l="23285" t="28992" r="24651" b="43255"/>
            <a:stretch/>
          </p:blipFill>
          <p:spPr>
            <a:xfrm>
              <a:off x="5719379" y="2396717"/>
              <a:ext cx="6347638" cy="1903228"/>
            </a:xfrm>
            <a:prstGeom prst="rect">
              <a:avLst/>
            </a:prstGeom>
            <a:noFill/>
            <a:ln>
              <a:noFill/>
            </a:ln>
          </p:spPr>
        </p:pic>
        <p:sp>
          <p:nvSpPr>
            <p:cNvPr id="155" name="Google Shape;155;p6"/>
            <p:cNvSpPr txBox="1"/>
            <p:nvPr/>
          </p:nvSpPr>
          <p:spPr>
            <a:xfrm>
              <a:off x="2273034" y="5832718"/>
              <a:ext cx="1748126" cy="41796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FFFFFF"/>
                </a:buClr>
                <a:buSzPts val="2000"/>
                <a:buFont typeface="Times New Roman"/>
                <a:buChar char=""/>
              </a:pPr>
              <a:r>
                <a:rPr lang="zh-CN" sz="2000" b="0" i="0" u="none" strike="noStrike" cap="none">
                  <a:solidFill>
                    <a:srgbClr val="FFFFFF"/>
                  </a:solidFill>
                  <a:latin typeface="Times New Roman"/>
                  <a:ea typeface="Times New Roman"/>
                  <a:cs typeface="Times New Roman"/>
                  <a:sym typeface="Times New Roman"/>
                </a:rPr>
                <a:t>二分类</a:t>
              </a:r>
              <a:endParaRPr sz="2000" b="0" i="0" u="none" strike="noStrike" cap="none">
                <a:solidFill>
                  <a:srgbClr val="FFFFFF"/>
                </a:solidFill>
                <a:latin typeface="Times New Roman"/>
                <a:ea typeface="Times New Roman"/>
                <a:cs typeface="Times New Roman"/>
                <a:sym typeface="Times New Roman"/>
              </a:endParaRPr>
            </a:p>
          </p:txBody>
        </p:sp>
        <p:sp>
          <p:nvSpPr>
            <p:cNvPr id="156" name="Google Shape;156;p6"/>
            <p:cNvSpPr txBox="1"/>
            <p:nvPr/>
          </p:nvSpPr>
          <p:spPr>
            <a:xfrm>
              <a:off x="8641227" y="5832718"/>
              <a:ext cx="1800945" cy="41796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FFFFFF"/>
                </a:buClr>
                <a:buSzPts val="2000"/>
                <a:buFont typeface="Times New Roman"/>
                <a:buChar char=""/>
              </a:pPr>
              <a:r>
                <a:rPr lang="zh-CN" sz="2000" b="0" i="0" u="none" strike="noStrike" cap="none">
                  <a:solidFill>
                    <a:srgbClr val="FFFFFF"/>
                  </a:solidFill>
                  <a:latin typeface="Times New Roman"/>
                  <a:ea typeface="Times New Roman"/>
                  <a:cs typeface="Times New Roman"/>
                  <a:sym typeface="Times New Roman"/>
                </a:rPr>
                <a:t>多分类</a:t>
              </a:r>
              <a:endParaRPr sz="2000" b="0" i="0" u="none" strike="noStrike" cap="none">
                <a:solidFill>
                  <a:srgbClr val="FFFFFF"/>
                </a:solidFill>
                <a:latin typeface="Times New Roman"/>
                <a:ea typeface="Times New Roman"/>
                <a:cs typeface="Times New Roman"/>
                <a:sym typeface="Times New Roman"/>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7"/>
          <p:cNvSpPr txBox="1">
            <a:spLocks noGrp="1"/>
          </p:cNvSpPr>
          <p:nvPr>
            <p:ph type="body" idx="1"/>
          </p:nvPr>
        </p:nvSpPr>
        <p:spPr>
          <a:xfrm>
            <a:off x="508088" y="475855"/>
            <a:ext cx="6793959" cy="3636512"/>
          </a:xfrm>
          <a:prstGeom prst="rect">
            <a:avLst/>
          </a:prstGeom>
          <a:noFill/>
          <a:ln>
            <a:noFill/>
          </a:ln>
          <a:effectLst>
            <a:outerShdw blurRad="50800" rotWithShape="0">
              <a:srgbClr val="000000">
                <a:alpha val="40000"/>
              </a:srgbClr>
            </a:outerShdw>
          </a:effectLst>
        </p:spPr>
        <p:txBody>
          <a:bodyPr spcFirstLastPara="1" wrap="square" lIns="45700" tIns="45700" rIns="45700" bIns="45700" anchor="ctr" anchorCtr="0">
            <a:normAutofit/>
          </a:bodyPr>
          <a:lstStyle/>
          <a:p>
            <a:pPr marL="342900" lvl="0" indent="-342900" algn="l" rtl="0">
              <a:lnSpc>
                <a:spcPct val="100000"/>
              </a:lnSpc>
              <a:spcBef>
                <a:spcPts val="0"/>
              </a:spcBef>
              <a:spcAft>
                <a:spcPts val="0"/>
              </a:spcAft>
              <a:buSzPts val="2000"/>
              <a:buFont typeface="Times New Roman"/>
              <a:buChar char=""/>
            </a:pPr>
            <a:r>
              <a:rPr lang="zh-CN" sz="2000">
                <a:latin typeface="Times New Roman"/>
                <a:ea typeface="Times New Roman"/>
                <a:cs typeface="Times New Roman"/>
                <a:sym typeface="Times New Roman"/>
              </a:rPr>
              <a:t>逻辑回归（Logistic regression）</a:t>
            </a:r>
            <a:endParaRPr sz="2000">
              <a:latin typeface="Times New Roman"/>
              <a:ea typeface="Times New Roman"/>
              <a:cs typeface="Times New Roman"/>
              <a:sym typeface="Times New Roman"/>
            </a:endParaRPr>
          </a:p>
        </p:txBody>
      </p:sp>
      <p:pic>
        <p:nvPicPr>
          <p:cNvPr id="162" name="Google Shape;162;p7" descr="ç¸å³å¾ç"/>
          <p:cNvPicPr preferRelativeResize="0"/>
          <p:nvPr/>
        </p:nvPicPr>
        <p:blipFill rotWithShape="1">
          <a:blip r:embed="rId3">
            <a:alphaModFix/>
          </a:blip>
          <a:srcRect/>
          <a:stretch/>
        </p:blipFill>
        <p:spPr>
          <a:xfrm>
            <a:off x="521270" y="2553708"/>
            <a:ext cx="5275373" cy="2139175"/>
          </a:xfrm>
          <a:prstGeom prst="rect">
            <a:avLst/>
          </a:prstGeom>
          <a:solidFill>
            <a:srgbClr val="FFFFFF"/>
          </a:solidFill>
          <a:ln>
            <a:noFill/>
          </a:ln>
        </p:spPr>
      </p:pic>
      <p:sp>
        <p:nvSpPr>
          <p:cNvPr id="163" name="Google Shape;163;p7"/>
          <p:cNvSpPr txBox="1"/>
          <p:nvPr/>
        </p:nvSpPr>
        <p:spPr>
          <a:xfrm>
            <a:off x="565413" y="5307554"/>
            <a:ext cx="4239120" cy="733278"/>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dirty="0">
                <a:latin typeface="Century Gothic"/>
                <a:ea typeface="Century Gothic"/>
                <a:cs typeface="Century Gothic"/>
                <a:sym typeface="Century Gothic"/>
              </a:rPr>
              <a:t> </a:t>
            </a:r>
            <a:endParaRPr dirty="0"/>
          </a:p>
        </p:txBody>
      </p:sp>
      <p:sp>
        <p:nvSpPr>
          <p:cNvPr id="165" name="Google Shape;165;p7"/>
          <p:cNvSpPr/>
          <p:nvPr/>
        </p:nvSpPr>
        <p:spPr>
          <a:xfrm>
            <a:off x="521270" y="4715529"/>
            <a:ext cx="4309897" cy="1353040"/>
          </a:xfrm>
          <a:prstGeom prst="rect">
            <a:avLst/>
          </a:prstGeom>
          <a:noFill/>
          <a:ln w="38100" cap="flat" cmpd="sng">
            <a:solidFill>
              <a:srgbClr val="009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cxnSp>
        <p:nvCxnSpPr>
          <p:cNvPr id="166" name="Google Shape;166;p7"/>
          <p:cNvCxnSpPr>
            <a:stCxn id="165" idx="0"/>
            <a:endCxn id="167" idx="2"/>
          </p:cNvCxnSpPr>
          <p:nvPr/>
        </p:nvCxnSpPr>
        <p:spPr>
          <a:xfrm rot="10800000" flipH="1">
            <a:off x="2676218" y="3790029"/>
            <a:ext cx="806700" cy="925500"/>
          </a:xfrm>
          <a:prstGeom prst="straightConnector1">
            <a:avLst/>
          </a:prstGeom>
          <a:solidFill>
            <a:srgbClr val="FFFFFF"/>
          </a:solidFill>
          <a:ln w="38100" cap="flat" cmpd="sng">
            <a:solidFill>
              <a:srgbClr val="00C5BA"/>
            </a:solidFill>
            <a:prstDash val="solid"/>
            <a:round/>
            <a:headEnd type="none" w="sm" len="sm"/>
            <a:tailEnd type="triangle" w="med" len="med"/>
          </a:ln>
        </p:spPr>
      </p:cxnSp>
      <p:cxnSp>
        <p:nvCxnSpPr>
          <p:cNvPr id="168" name="Google Shape;168;p7"/>
          <p:cNvCxnSpPr/>
          <p:nvPr/>
        </p:nvCxnSpPr>
        <p:spPr>
          <a:xfrm rot="10800000">
            <a:off x="3880851" y="3656015"/>
            <a:ext cx="1089176" cy="380406"/>
          </a:xfrm>
          <a:prstGeom prst="straightConnector1">
            <a:avLst/>
          </a:prstGeom>
          <a:solidFill>
            <a:srgbClr val="FFFFFF"/>
          </a:solidFill>
          <a:ln w="38100" cap="flat" cmpd="sng">
            <a:solidFill>
              <a:srgbClr val="FF0000"/>
            </a:solidFill>
            <a:prstDash val="solid"/>
            <a:round/>
            <a:headEnd type="none" w="sm" len="sm"/>
            <a:tailEnd type="triangle" w="med" len="med"/>
          </a:ln>
        </p:spPr>
      </p:cxnSp>
      <p:sp>
        <p:nvSpPr>
          <p:cNvPr id="167" name="Google Shape;167;p7"/>
          <p:cNvSpPr/>
          <p:nvPr/>
        </p:nvSpPr>
        <p:spPr>
          <a:xfrm>
            <a:off x="3085127" y="3396343"/>
            <a:ext cx="795724" cy="393603"/>
          </a:xfrm>
          <a:prstGeom prst="rect">
            <a:avLst/>
          </a:prstGeom>
          <a:noFill/>
          <a:ln w="38100" cap="flat" cmpd="sng">
            <a:solidFill>
              <a:srgbClr val="00908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69" name="Google Shape;169;p7"/>
          <p:cNvSpPr txBox="1"/>
          <p:nvPr/>
        </p:nvSpPr>
        <p:spPr>
          <a:xfrm>
            <a:off x="4143408" y="4066038"/>
            <a:ext cx="1653235" cy="553613"/>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sp>
        <p:nvSpPr>
          <p:cNvPr id="170" name="Google Shape;170;p7"/>
          <p:cNvSpPr/>
          <p:nvPr/>
        </p:nvSpPr>
        <p:spPr>
          <a:xfrm>
            <a:off x="4088678" y="4057933"/>
            <a:ext cx="1653234" cy="63495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pic>
        <p:nvPicPr>
          <p:cNvPr id="171" name="Google Shape;171;p7"/>
          <p:cNvPicPr preferRelativeResize="0"/>
          <p:nvPr/>
        </p:nvPicPr>
        <p:blipFill rotWithShape="1">
          <a:blip r:embed="rId6">
            <a:alphaModFix/>
          </a:blip>
          <a:srcRect l="21505" t="20409" r="35331" b="4217"/>
          <a:stretch/>
        </p:blipFill>
        <p:spPr>
          <a:xfrm>
            <a:off x="5851373" y="0"/>
            <a:ext cx="6334827" cy="6222508"/>
          </a:xfrm>
          <a:prstGeom prst="rect">
            <a:avLst/>
          </a:prstGeom>
          <a:noFill/>
          <a:ln>
            <a:noFill/>
          </a:ln>
        </p:spPr>
      </p:pic>
      <p:sp>
        <p:nvSpPr>
          <p:cNvPr id="172" name="Google Shape;172;p7"/>
          <p:cNvSpPr txBox="1">
            <a:spLocks noGrp="1"/>
          </p:cNvSpPr>
          <p:nvPr>
            <p:ph type="title"/>
          </p:nvPr>
        </p:nvSpPr>
        <p:spPr>
          <a:xfrm>
            <a:off x="500718" y="447188"/>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p>
            <a:pPr marL="0" lvl="0" indent="0" algn="l" rtl="0">
              <a:lnSpc>
                <a:spcPct val="100000"/>
              </a:lnSpc>
              <a:spcBef>
                <a:spcPts val="0"/>
              </a:spcBef>
              <a:spcAft>
                <a:spcPts val="0"/>
              </a:spcAft>
              <a:buClr>
                <a:srgbClr val="FEFEFE"/>
              </a:buClr>
              <a:buSzPts val="4000"/>
              <a:buFont typeface="Arial"/>
              <a:buNone/>
            </a:pPr>
            <a:r>
              <a:rPr lang="zh-CN">
                <a:latin typeface="Arial"/>
                <a:ea typeface="Arial"/>
                <a:cs typeface="Arial"/>
                <a:sym typeface="Arial"/>
              </a:rPr>
              <a:t>二分类</a:t>
            </a:r>
            <a:endParaRPr>
              <a:latin typeface="Arial"/>
              <a:ea typeface="Arial"/>
              <a:cs typeface="Arial"/>
              <a:sym typeface="Arial"/>
            </a:endParaRPr>
          </a:p>
        </p:txBody>
      </p:sp>
      <p:sp>
        <p:nvSpPr>
          <p:cNvPr id="15" name="TextBox 14">
            <a:extLst>
              <a:ext uri="{FF2B5EF4-FFF2-40B4-BE49-F238E27FC236}">
                <a16:creationId xmlns:a16="http://schemas.microsoft.com/office/drawing/2014/main" id="{07AF4252-8A28-439B-8796-7D6F34164F1C}"/>
              </a:ext>
            </a:extLst>
          </p:cNvPr>
          <p:cNvSpPr txBox="1"/>
          <p:nvPr/>
        </p:nvSpPr>
        <p:spPr>
          <a:xfrm>
            <a:off x="205534" y="5179006"/>
            <a:ext cx="3887007" cy="215444"/>
          </a:xfrm>
          <a:prstGeom prst="rect">
            <a:avLst/>
          </a:prstGeom>
          <a:noFill/>
        </p:spPr>
        <p:txBody>
          <a:bodyPr wrap="square" lIns="0" tIns="0" rIns="0" bIns="0" rtlCol="0">
            <a:spAutoFit/>
          </a:bodyPr>
          <a:lstStyle/>
          <a:p>
            <a:endParaRPr lang="en-US" dirty="0">
              <a:solidFill>
                <a:schemeClr val="bg1">
                  <a:lumMod val="10000"/>
                  <a:lumOff val="90000"/>
                </a:schemeClr>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5AF880B-3B69-4581-BDBC-F691525B20DC}"/>
                  </a:ext>
                </a:extLst>
              </p:cNvPr>
              <p:cNvSpPr/>
              <p:nvPr/>
            </p:nvSpPr>
            <p:spPr>
              <a:xfrm>
                <a:off x="749762" y="4826979"/>
                <a:ext cx="3424317" cy="320472"/>
              </a:xfrm>
              <a:prstGeom prst="rect">
                <a:avLst/>
              </a:prstGeom>
            </p:spPr>
            <p:txBody>
              <a:bodyPr wrap="square">
                <a:spAutoFit/>
              </a:bodyPr>
              <a:lstStyle/>
              <a:p>
                <a14:m>
                  <m:oMath xmlns:m="http://schemas.openxmlformats.org/officeDocument/2006/math">
                    <m:nary>
                      <m:naryPr>
                        <m:chr m:val="∑"/>
                        <m:ctrlPr>
                          <a:rPr lang="en-US" altLang="zh-CN" i="1">
                            <a:solidFill>
                              <a:schemeClr val="bg1">
                                <a:lumMod val="10000"/>
                                <a:lumOff val="90000"/>
                              </a:schemeClr>
                            </a:solidFill>
                            <a:latin typeface="Cambria Math" panose="02040503050406030204" pitchFamily="18" charset="0"/>
                          </a:rPr>
                        </m:ctrlPr>
                      </m:naryPr>
                      <m:sub>
                        <m:r>
                          <m:rPr>
                            <m:brk m:alnAt="23"/>
                          </m:rPr>
                          <a:rPr lang="en-US" altLang="zh-CN" i="1">
                            <a:solidFill>
                              <a:schemeClr val="bg1">
                                <a:lumMod val="10000"/>
                                <a:lumOff val="90000"/>
                              </a:schemeClr>
                            </a:solidFill>
                            <a:latin typeface="Cambria Math" panose="02040503050406030204" pitchFamily="18" charset="0"/>
                          </a:rPr>
                          <m:t>𝑖</m:t>
                        </m:r>
                        <m:r>
                          <a:rPr lang="en-US" altLang="zh-CN" i="1">
                            <a:solidFill>
                              <a:schemeClr val="bg1">
                                <a:lumMod val="10000"/>
                                <a:lumOff val="90000"/>
                              </a:schemeClr>
                            </a:solidFill>
                            <a:latin typeface="Cambria Math" panose="02040503050406030204" pitchFamily="18" charset="0"/>
                          </a:rPr>
                          <m:t>=1</m:t>
                        </m:r>
                      </m:sub>
                      <m:sup>
                        <m:r>
                          <a:rPr lang="en-US" altLang="zh-CN" i="1">
                            <a:solidFill>
                              <a:schemeClr val="bg1">
                                <a:lumMod val="10000"/>
                                <a:lumOff val="90000"/>
                              </a:schemeClr>
                            </a:solidFill>
                            <a:latin typeface="Cambria Math" panose="02040503050406030204" pitchFamily="18" charset="0"/>
                          </a:rPr>
                          <m:t>3</m:t>
                        </m:r>
                      </m:sup>
                      <m:e>
                        <m:sSub>
                          <m:sSubPr>
                            <m:ctrlPr>
                              <a:rPr lang="en-US" altLang="zh-CN" i="1">
                                <a:solidFill>
                                  <a:schemeClr val="bg1">
                                    <a:lumMod val="10000"/>
                                    <a:lumOff val="90000"/>
                                  </a:schemeClr>
                                </a:solidFill>
                                <a:latin typeface="Cambria Math" panose="02040503050406030204" pitchFamily="18" charset="0"/>
                              </a:rPr>
                            </m:ctrlPr>
                          </m:sSubPr>
                          <m:e>
                            <m:r>
                              <a:rPr lang="en-US" i="1">
                                <a:solidFill>
                                  <a:schemeClr val="bg1">
                                    <a:lumMod val="10000"/>
                                    <a:lumOff val="90000"/>
                                  </a:schemeClr>
                                </a:solidFill>
                                <a:latin typeface="Cambria Math" panose="02040503050406030204" pitchFamily="18" charset="0"/>
                                <a:ea typeface="Cambria Math" panose="02040503050406030204" pitchFamily="18" charset="0"/>
                              </a:rPr>
                              <m:t>𝜃</m:t>
                            </m:r>
                          </m:e>
                          <m:sub>
                            <m:r>
                              <a:rPr lang="en-US" altLang="zh-CN" i="1">
                                <a:solidFill>
                                  <a:schemeClr val="bg1">
                                    <a:lumMod val="10000"/>
                                    <a:lumOff val="90000"/>
                                  </a:schemeClr>
                                </a:solidFill>
                                <a:latin typeface="Cambria Math" panose="02040503050406030204" pitchFamily="18" charset="0"/>
                              </a:rPr>
                              <m:t>𝑖</m:t>
                            </m:r>
                          </m:sub>
                        </m:sSub>
                        <m:r>
                          <a:rPr lang="en-US" altLang="zh-CN" i="1">
                            <a:solidFill>
                              <a:schemeClr val="bg1">
                                <a:lumMod val="10000"/>
                                <a:lumOff val="90000"/>
                              </a:schemeClr>
                            </a:solidFill>
                            <a:latin typeface="Cambria Math" panose="02040503050406030204" pitchFamily="18" charset="0"/>
                          </a:rPr>
                          <m:t> </m:t>
                        </m:r>
                        <m:sSub>
                          <m:sSubPr>
                            <m:ctrlPr>
                              <a:rPr lang="en-US" altLang="zh-CN" i="1">
                                <a:solidFill>
                                  <a:schemeClr val="bg1">
                                    <a:lumMod val="10000"/>
                                    <a:lumOff val="90000"/>
                                  </a:schemeClr>
                                </a:solidFill>
                                <a:latin typeface="Cambria Math" panose="02040503050406030204" pitchFamily="18" charset="0"/>
                              </a:rPr>
                            </m:ctrlPr>
                          </m:sSubPr>
                          <m:e>
                            <m:r>
                              <a:rPr lang="en-US" altLang="zh-CN" i="1">
                                <a:solidFill>
                                  <a:schemeClr val="bg1">
                                    <a:lumMod val="10000"/>
                                    <a:lumOff val="90000"/>
                                  </a:schemeClr>
                                </a:solidFill>
                                <a:latin typeface="Cambria Math" panose="02040503050406030204" pitchFamily="18" charset="0"/>
                              </a:rPr>
                              <m:t>𝑥</m:t>
                            </m:r>
                          </m:e>
                          <m:sub>
                            <m:r>
                              <a:rPr lang="en-US" altLang="zh-CN" i="1">
                                <a:solidFill>
                                  <a:schemeClr val="bg1">
                                    <a:lumMod val="10000"/>
                                    <a:lumOff val="90000"/>
                                  </a:schemeClr>
                                </a:solidFill>
                                <a:latin typeface="Cambria Math" panose="02040503050406030204" pitchFamily="18" charset="0"/>
                              </a:rPr>
                              <m:t>𝑖</m:t>
                            </m:r>
                          </m:sub>
                        </m:sSub>
                      </m:e>
                    </m:nary>
                  </m:oMath>
                </a14:m>
                <a:r>
                  <a:rPr lang="en-US" dirty="0">
                    <a:solidFill>
                      <a:schemeClr val="bg1">
                        <a:lumMod val="10000"/>
                        <a:lumOff val="90000"/>
                      </a:schemeClr>
                    </a:solidFill>
                  </a:rPr>
                  <a:t> = </a:t>
                </a:r>
                <a14:m>
                  <m:oMath xmlns:m="http://schemas.openxmlformats.org/officeDocument/2006/math">
                    <m:sSub>
                      <m:sSubPr>
                        <m:ctrlPr>
                          <a:rPr lang="en-US" altLang="zh-CN" i="1">
                            <a:solidFill>
                              <a:schemeClr val="bg1">
                                <a:lumMod val="10000"/>
                                <a:lumOff val="90000"/>
                              </a:schemeClr>
                            </a:solidFill>
                            <a:latin typeface="Cambria Math" panose="02040503050406030204" pitchFamily="18" charset="0"/>
                          </a:rPr>
                        </m:ctrlPr>
                      </m:sSubPr>
                      <m:e>
                        <m:r>
                          <a:rPr lang="en-US" i="1">
                            <a:solidFill>
                              <a:schemeClr val="bg1">
                                <a:lumMod val="10000"/>
                                <a:lumOff val="90000"/>
                              </a:schemeClr>
                            </a:solidFill>
                            <a:latin typeface="Cambria Math" panose="02040503050406030204" pitchFamily="18" charset="0"/>
                            <a:ea typeface="Cambria Math" panose="02040503050406030204" pitchFamily="18" charset="0"/>
                          </a:rPr>
                          <m:t>𝜃</m:t>
                        </m:r>
                      </m:e>
                      <m:sub>
                        <m:r>
                          <a:rPr lang="en-US" altLang="zh-CN" i="1">
                            <a:solidFill>
                              <a:schemeClr val="bg1">
                                <a:lumMod val="10000"/>
                                <a:lumOff val="90000"/>
                              </a:schemeClr>
                            </a:solidFill>
                            <a:latin typeface="Cambria Math" panose="02040503050406030204" pitchFamily="18" charset="0"/>
                          </a:rPr>
                          <m:t>1</m:t>
                        </m:r>
                      </m:sub>
                    </m:sSub>
                    <m:r>
                      <a:rPr lang="en-US" altLang="zh-CN" i="1">
                        <a:solidFill>
                          <a:schemeClr val="bg1">
                            <a:lumMod val="10000"/>
                            <a:lumOff val="90000"/>
                          </a:schemeClr>
                        </a:solidFill>
                        <a:latin typeface="Cambria Math" panose="02040503050406030204" pitchFamily="18" charset="0"/>
                      </a:rPr>
                      <m:t>∗</m:t>
                    </m:r>
                    <m:sSub>
                      <m:sSubPr>
                        <m:ctrlPr>
                          <a:rPr lang="en-US" altLang="zh-CN" i="1">
                            <a:solidFill>
                              <a:schemeClr val="bg1">
                                <a:lumMod val="10000"/>
                                <a:lumOff val="90000"/>
                              </a:schemeClr>
                            </a:solidFill>
                            <a:latin typeface="Cambria Math" panose="02040503050406030204" pitchFamily="18" charset="0"/>
                          </a:rPr>
                        </m:ctrlPr>
                      </m:sSubPr>
                      <m:e>
                        <m:r>
                          <a:rPr lang="en-US" altLang="zh-CN" i="1">
                            <a:solidFill>
                              <a:schemeClr val="bg1">
                                <a:lumMod val="10000"/>
                                <a:lumOff val="90000"/>
                              </a:schemeClr>
                            </a:solidFill>
                            <a:latin typeface="Cambria Math" panose="02040503050406030204" pitchFamily="18" charset="0"/>
                          </a:rPr>
                          <m:t>𝑥</m:t>
                        </m:r>
                      </m:e>
                      <m:sub>
                        <m:r>
                          <a:rPr lang="en-US" altLang="zh-CN" i="1">
                            <a:solidFill>
                              <a:schemeClr val="bg1">
                                <a:lumMod val="10000"/>
                                <a:lumOff val="90000"/>
                              </a:schemeClr>
                            </a:solidFill>
                            <a:latin typeface="Cambria Math" panose="02040503050406030204" pitchFamily="18" charset="0"/>
                          </a:rPr>
                          <m:t>1</m:t>
                        </m:r>
                      </m:sub>
                    </m:sSub>
                  </m:oMath>
                </a14:m>
                <a:r>
                  <a:rPr lang="en-US" dirty="0">
                    <a:solidFill>
                      <a:schemeClr val="bg1">
                        <a:lumMod val="10000"/>
                        <a:lumOff val="90000"/>
                      </a:schemeClr>
                    </a:solidFill>
                  </a:rPr>
                  <a:t> + </a:t>
                </a:r>
                <a14:m>
                  <m:oMath xmlns:m="http://schemas.openxmlformats.org/officeDocument/2006/math">
                    <m:sSub>
                      <m:sSubPr>
                        <m:ctrlPr>
                          <a:rPr lang="en-US" altLang="zh-CN" i="1">
                            <a:solidFill>
                              <a:schemeClr val="bg1">
                                <a:lumMod val="10000"/>
                                <a:lumOff val="90000"/>
                              </a:schemeClr>
                            </a:solidFill>
                            <a:latin typeface="Cambria Math" panose="02040503050406030204" pitchFamily="18" charset="0"/>
                          </a:rPr>
                        </m:ctrlPr>
                      </m:sSubPr>
                      <m:e>
                        <m:r>
                          <a:rPr lang="en-US" i="1">
                            <a:solidFill>
                              <a:schemeClr val="bg1">
                                <a:lumMod val="10000"/>
                                <a:lumOff val="90000"/>
                              </a:schemeClr>
                            </a:solidFill>
                            <a:latin typeface="Cambria Math" panose="02040503050406030204" pitchFamily="18" charset="0"/>
                            <a:ea typeface="Cambria Math" panose="02040503050406030204" pitchFamily="18" charset="0"/>
                          </a:rPr>
                          <m:t>𝜃</m:t>
                        </m:r>
                      </m:e>
                      <m:sub>
                        <m:r>
                          <a:rPr lang="en-US" altLang="zh-CN" i="1">
                            <a:solidFill>
                              <a:schemeClr val="bg1">
                                <a:lumMod val="10000"/>
                                <a:lumOff val="90000"/>
                              </a:schemeClr>
                            </a:solidFill>
                            <a:latin typeface="Cambria Math" panose="02040503050406030204" pitchFamily="18" charset="0"/>
                          </a:rPr>
                          <m:t>2</m:t>
                        </m:r>
                      </m:sub>
                    </m:sSub>
                    <m:r>
                      <a:rPr lang="en-US" altLang="zh-CN" i="1">
                        <a:solidFill>
                          <a:schemeClr val="bg1">
                            <a:lumMod val="10000"/>
                            <a:lumOff val="90000"/>
                          </a:schemeClr>
                        </a:solidFill>
                        <a:latin typeface="Cambria Math" panose="02040503050406030204" pitchFamily="18" charset="0"/>
                      </a:rPr>
                      <m:t>∗</m:t>
                    </m:r>
                    <m:sSub>
                      <m:sSubPr>
                        <m:ctrlPr>
                          <a:rPr lang="en-US" altLang="zh-CN" i="1">
                            <a:solidFill>
                              <a:schemeClr val="bg1">
                                <a:lumMod val="10000"/>
                                <a:lumOff val="90000"/>
                              </a:schemeClr>
                            </a:solidFill>
                            <a:latin typeface="Cambria Math" panose="02040503050406030204" pitchFamily="18" charset="0"/>
                          </a:rPr>
                        </m:ctrlPr>
                      </m:sSubPr>
                      <m:e>
                        <m:r>
                          <a:rPr lang="en-US" altLang="zh-CN" i="1">
                            <a:solidFill>
                              <a:schemeClr val="bg1">
                                <a:lumMod val="10000"/>
                                <a:lumOff val="90000"/>
                              </a:schemeClr>
                            </a:solidFill>
                            <a:latin typeface="Cambria Math" panose="02040503050406030204" pitchFamily="18" charset="0"/>
                          </a:rPr>
                          <m:t>𝑥</m:t>
                        </m:r>
                      </m:e>
                      <m:sub>
                        <m:r>
                          <a:rPr lang="en-US" altLang="zh-CN" i="1">
                            <a:solidFill>
                              <a:schemeClr val="bg1">
                                <a:lumMod val="10000"/>
                                <a:lumOff val="90000"/>
                              </a:schemeClr>
                            </a:solidFill>
                            <a:latin typeface="Cambria Math" panose="02040503050406030204" pitchFamily="18" charset="0"/>
                          </a:rPr>
                          <m:t>2</m:t>
                        </m:r>
                      </m:sub>
                    </m:sSub>
                    <m:r>
                      <a:rPr lang="en-US" altLang="zh-CN" i="1">
                        <a:solidFill>
                          <a:schemeClr val="bg1">
                            <a:lumMod val="10000"/>
                            <a:lumOff val="90000"/>
                          </a:schemeClr>
                        </a:solidFill>
                        <a:latin typeface="Cambria Math" panose="02040503050406030204" pitchFamily="18" charset="0"/>
                      </a:rPr>
                      <m:t>+ </m:t>
                    </m:r>
                    <m:sSub>
                      <m:sSubPr>
                        <m:ctrlPr>
                          <a:rPr lang="en-US" altLang="zh-CN" i="1">
                            <a:solidFill>
                              <a:schemeClr val="bg1">
                                <a:lumMod val="10000"/>
                                <a:lumOff val="90000"/>
                              </a:schemeClr>
                            </a:solidFill>
                            <a:latin typeface="Cambria Math" panose="02040503050406030204" pitchFamily="18" charset="0"/>
                          </a:rPr>
                        </m:ctrlPr>
                      </m:sSubPr>
                      <m:e>
                        <m:r>
                          <a:rPr lang="en-US" i="1">
                            <a:solidFill>
                              <a:schemeClr val="bg1">
                                <a:lumMod val="10000"/>
                                <a:lumOff val="90000"/>
                              </a:schemeClr>
                            </a:solidFill>
                            <a:latin typeface="Cambria Math" panose="02040503050406030204" pitchFamily="18" charset="0"/>
                            <a:ea typeface="Cambria Math" panose="02040503050406030204" pitchFamily="18" charset="0"/>
                          </a:rPr>
                          <m:t>𝜃</m:t>
                        </m:r>
                      </m:e>
                      <m:sub>
                        <m:r>
                          <a:rPr lang="en-US" altLang="zh-CN" i="1">
                            <a:solidFill>
                              <a:schemeClr val="bg1">
                                <a:lumMod val="10000"/>
                                <a:lumOff val="90000"/>
                              </a:schemeClr>
                            </a:solidFill>
                            <a:latin typeface="Cambria Math" panose="02040503050406030204" pitchFamily="18" charset="0"/>
                          </a:rPr>
                          <m:t>3</m:t>
                        </m:r>
                      </m:sub>
                    </m:sSub>
                    <m:r>
                      <a:rPr lang="en-US" altLang="zh-CN" i="1">
                        <a:solidFill>
                          <a:schemeClr val="bg1">
                            <a:lumMod val="10000"/>
                            <a:lumOff val="90000"/>
                          </a:schemeClr>
                        </a:solidFill>
                        <a:latin typeface="Cambria Math" panose="02040503050406030204" pitchFamily="18" charset="0"/>
                      </a:rPr>
                      <m:t>∗</m:t>
                    </m:r>
                    <m:sSub>
                      <m:sSubPr>
                        <m:ctrlPr>
                          <a:rPr lang="en-US" altLang="zh-CN" i="1">
                            <a:solidFill>
                              <a:schemeClr val="bg1">
                                <a:lumMod val="10000"/>
                                <a:lumOff val="90000"/>
                              </a:schemeClr>
                            </a:solidFill>
                            <a:latin typeface="Cambria Math" panose="02040503050406030204" pitchFamily="18" charset="0"/>
                          </a:rPr>
                        </m:ctrlPr>
                      </m:sSubPr>
                      <m:e>
                        <m:r>
                          <a:rPr lang="en-US" altLang="zh-CN" i="1">
                            <a:solidFill>
                              <a:schemeClr val="bg1">
                                <a:lumMod val="10000"/>
                                <a:lumOff val="90000"/>
                              </a:schemeClr>
                            </a:solidFill>
                            <a:latin typeface="Cambria Math" panose="02040503050406030204" pitchFamily="18" charset="0"/>
                          </a:rPr>
                          <m:t>𝑥</m:t>
                        </m:r>
                      </m:e>
                      <m:sub>
                        <m:r>
                          <a:rPr lang="en-US" altLang="zh-CN" i="1">
                            <a:solidFill>
                              <a:schemeClr val="bg1">
                                <a:lumMod val="10000"/>
                                <a:lumOff val="90000"/>
                              </a:schemeClr>
                            </a:solidFill>
                            <a:latin typeface="Cambria Math" panose="02040503050406030204" pitchFamily="18" charset="0"/>
                          </a:rPr>
                          <m:t>3</m:t>
                        </m:r>
                      </m:sub>
                    </m:sSub>
                  </m:oMath>
                </a14:m>
                <a:r>
                  <a:rPr lang="en-US" dirty="0">
                    <a:solidFill>
                      <a:schemeClr val="bg1">
                        <a:lumMod val="10000"/>
                        <a:lumOff val="90000"/>
                      </a:schemeClr>
                    </a:solidFill>
                  </a:rPr>
                  <a:t> </a:t>
                </a:r>
              </a:p>
            </p:txBody>
          </p:sp>
        </mc:Choice>
        <mc:Fallback xmlns="">
          <p:sp>
            <p:nvSpPr>
              <p:cNvPr id="3" name="Rectangle 2">
                <a:extLst>
                  <a:ext uri="{FF2B5EF4-FFF2-40B4-BE49-F238E27FC236}">
                    <a16:creationId xmlns:a16="http://schemas.microsoft.com/office/drawing/2014/main" id="{C5AF880B-3B69-4581-BDBC-F691525B20DC}"/>
                  </a:ext>
                </a:extLst>
              </p:cNvPr>
              <p:cNvSpPr>
                <a:spLocks noRot="1" noChangeAspect="1" noMove="1" noResize="1" noEditPoints="1" noAdjustHandles="1" noChangeArrowheads="1" noChangeShapeType="1" noTextEdit="1"/>
              </p:cNvSpPr>
              <p:nvPr/>
            </p:nvSpPr>
            <p:spPr>
              <a:xfrm>
                <a:off x="749762" y="4826979"/>
                <a:ext cx="3424317" cy="320472"/>
              </a:xfrm>
              <a:prstGeom prst="rect">
                <a:avLst/>
              </a:prstGeom>
              <a:blipFill>
                <a:blip r:embed="rId7"/>
                <a:stretch>
                  <a:fillRect l="-6762" t="-94231" b="-157692"/>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cBhvr additive="base">
                                        <p:cTn id="7" dur="500"/>
                                        <p:tgtEl>
                                          <p:spTgt spid="167"/>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 calcmode="lin" valueType="num">
                                      <p:cBhvr additive="base">
                                        <p:cTn id="10" dur="500"/>
                                        <p:tgtEl>
                                          <p:spTgt spid="166"/>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63"/>
                                        </p:tgtEl>
                                        <p:attrNameLst>
                                          <p:attrName>style.visibility</p:attrName>
                                        </p:attrNameLst>
                                      </p:cBhvr>
                                      <p:to>
                                        <p:strVal val="visible"/>
                                      </p:to>
                                    </p:set>
                                    <p:anim calcmode="lin" valueType="num">
                                      <p:cBhvr additive="base">
                                        <p:cTn id="13" dur="500"/>
                                        <p:tgtEl>
                                          <p:spTgt spid="163"/>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65"/>
                                        </p:tgtEl>
                                        <p:attrNameLst>
                                          <p:attrName>style.visibility</p:attrName>
                                        </p:attrNameLst>
                                      </p:cBhvr>
                                      <p:to>
                                        <p:strVal val="visible"/>
                                      </p:to>
                                    </p:set>
                                    <p:anim calcmode="lin" valueType="num">
                                      <p:cBhvr additive="base">
                                        <p:cTn id="16" dur="500"/>
                                        <p:tgtEl>
                                          <p:spTgt spid="165"/>
                                        </p:tgtEl>
                                        <p:attrNameLst>
                                          <p:attrName>ppt_y</p:attrName>
                                        </p:attrNameLst>
                                      </p:cBhvr>
                                      <p:tavLst>
                                        <p:tav tm="0">
                                          <p:val>
                                            <p:strVal val="#ppt_y+1"/>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8"/>
                                        </p:tgtEl>
                                        <p:attrNameLst>
                                          <p:attrName>style.visibility</p:attrName>
                                        </p:attrNameLst>
                                      </p:cBhvr>
                                      <p:to>
                                        <p:strVal val="visible"/>
                                      </p:to>
                                    </p:set>
                                    <p:anim calcmode="lin" valueType="num">
                                      <p:cBhvr additive="base">
                                        <p:cTn id="25" dur="500"/>
                                        <p:tgtEl>
                                          <p:spTgt spid="168"/>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70"/>
                                        </p:tgtEl>
                                        <p:attrNameLst>
                                          <p:attrName>style.visibility</p:attrName>
                                        </p:attrNameLst>
                                      </p:cBhvr>
                                      <p:to>
                                        <p:strVal val="visible"/>
                                      </p:to>
                                    </p:set>
                                    <p:anim calcmode="lin" valueType="num">
                                      <p:cBhvr additive="base">
                                        <p:cTn id="28" dur="500"/>
                                        <p:tgtEl>
                                          <p:spTgt spid="170"/>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9"/>
                                        </p:tgtEl>
                                        <p:attrNameLst>
                                          <p:attrName>style.visibility</p:attrName>
                                        </p:attrNameLst>
                                      </p:cBhvr>
                                      <p:to>
                                        <p:strVal val="visible"/>
                                      </p:to>
                                    </p:set>
                                    <p:anim calcmode="lin" valueType="num">
                                      <p:cBhvr additive="base">
                                        <p:cTn id="31" dur="500"/>
                                        <p:tgtEl>
                                          <p:spTgt spid="169"/>
                                        </p:tgtEl>
                                        <p:attrNameLst>
                                          <p:attrName>ppt_y</p:attrName>
                                        </p:attrNameLst>
                                      </p:cBhvr>
                                      <p:tavLst>
                                        <p:tav tm="0">
                                          <p:val>
                                            <p:strVal val="#ppt_y+1"/>
                                          </p:val>
                                        </p:tav>
                                        <p:tav tm="100000">
                                          <p:val>
                                            <p:strVal val="#ppt_y"/>
                                          </p:val>
                                        </p:tav>
                                      </p:tavLst>
                                    </p:anim>
                                  </p:childTnLst>
                                </p:cTn>
                              </p:par>
                              <p:par>
                                <p:cTn id="32" presetID="2" presetClass="entr" presetSubtype="4" fill="hold" grpId="0" nodeType="withEffect" nodePh="1">
                                  <p:stCondLst>
                                    <p:cond delay="0"/>
                                  </p:stCondLst>
                                  <p:endCondLst>
                                    <p:cond evt="begin" delay="0">
                                      <p:tn val="32"/>
                                    </p:cond>
                                  </p:end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ppt_x"/>
                                          </p:val>
                                        </p:tav>
                                        <p:tav tm="100000">
                                          <p:val>
                                            <p:strVal val="#ppt_x"/>
                                          </p:val>
                                        </p:tav>
                                      </p:tavLst>
                                    </p:anim>
                                    <p:anim calcmode="lin" valueType="num">
                                      <p:cBhvr additive="base">
                                        <p:cTn id="3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Shape 176"/>
        <p:cNvGrpSpPr/>
        <p:nvPr/>
      </p:nvGrpSpPr>
      <p:grpSpPr>
        <a:xfrm>
          <a:off x="0" y="0"/>
          <a:ext cx="0" cy="0"/>
          <a:chOff x="0" y="0"/>
          <a:chExt cx="0" cy="0"/>
        </a:xfrm>
      </p:grpSpPr>
      <p:sp>
        <p:nvSpPr>
          <p:cNvPr id="177" name="Google Shape;177;p8"/>
          <p:cNvSpPr/>
          <p:nvPr/>
        </p:nvSpPr>
        <p:spPr>
          <a:xfrm>
            <a:off x="7658100" y="-16329"/>
            <a:ext cx="4550229" cy="5894614"/>
          </a:xfrm>
          <a:prstGeom prst="rect">
            <a:avLst/>
          </a:prstGeom>
          <a:solidFill>
            <a:srgbClr val="FFFFFF"/>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78" name="Google Shape;178;p8"/>
          <p:cNvSpPr txBox="1">
            <a:spLocks noGrp="1"/>
          </p:cNvSpPr>
          <p:nvPr>
            <p:ph type="title"/>
          </p:nvPr>
        </p:nvSpPr>
        <p:spPr>
          <a:xfrm>
            <a:off x="500718" y="447188"/>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p>
            <a:pPr marL="0" lvl="0" indent="0" algn="l" rtl="0">
              <a:lnSpc>
                <a:spcPct val="100000"/>
              </a:lnSpc>
              <a:spcBef>
                <a:spcPts val="0"/>
              </a:spcBef>
              <a:spcAft>
                <a:spcPts val="0"/>
              </a:spcAft>
              <a:buClr>
                <a:srgbClr val="FEFEFE"/>
              </a:buClr>
              <a:buSzPts val="4000"/>
              <a:buFont typeface="Arial"/>
              <a:buNone/>
            </a:pPr>
            <a:r>
              <a:rPr lang="zh-CN">
                <a:latin typeface="Arial"/>
                <a:ea typeface="Arial"/>
                <a:cs typeface="Arial"/>
                <a:sym typeface="Arial"/>
              </a:rPr>
              <a:t>二分类</a:t>
            </a:r>
            <a:endParaRPr>
              <a:latin typeface="Arial"/>
              <a:ea typeface="Arial"/>
              <a:cs typeface="Arial"/>
              <a:sym typeface="Arial"/>
            </a:endParaRPr>
          </a:p>
        </p:txBody>
      </p:sp>
      <p:sp>
        <p:nvSpPr>
          <p:cNvPr id="179" name="Google Shape;179;p8"/>
          <p:cNvSpPr txBox="1">
            <a:spLocks noGrp="1"/>
          </p:cNvSpPr>
          <p:nvPr>
            <p:ph type="body" idx="1"/>
          </p:nvPr>
        </p:nvSpPr>
        <p:spPr>
          <a:xfrm>
            <a:off x="459442" y="2672486"/>
            <a:ext cx="7340691" cy="3636512"/>
          </a:xfrm>
          <a:prstGeom prst="rect">
            <a:avLst/>
          </a:prstGeom>
          <a:blipFill rotWithShape="1">
            <a:blip r:embed="rId3">
              <a:alphaModFix/>
            </a:blip>
            <a:stretch>
              <a:fillRect/>
            </a:stretch>
          </a:blipFill>
          <a:ln>
            <a:noFill/>
          </a:ln>
          <a:effectLst>
            <a:outerShdw blurRad="50800" rotWithShape="0">
              <a:srgbClr val="000000">
                <a:alpha val="40000"/>
              </a:srgbClr>
            </a:outerShdw>
          </a:effectLst>
        </p:spPr>
        <p:txBody>
          <a:bodyPr spcFirstLastPara="1" wrap="square" lIns="45700" tIns="45700" rIns="45700" bIns="45700" anchor="ctr" anchorCtr="0">
            <a:normAutofit/>
          </a:bodyPr>
          <a:lstStyle/>
          <a:p>
            <a:pPr marL="342900" lvl="0" indent="-342900" algn="l" rtl="0">
              <a:lnSpc>
                <a:spcPct val="100000"/>
              </a:lnSpc>
              <a:spcBef>
                <a:spcPts val="0"/>
              </a:spcBef>
              <a:spcAft>
                <a:spcPts val="0"/>
              </a:spcAft>
              <a:buSzPts val="2400"/>
              <a:buFont typeface="SimSun"/>
              <a:buChar char=""/>
            </a:pPr>
            <a:r>
              <a:rPr lang="zh-CN" dirty="0"/>
              <a:t> </a:t>
            </a:r>
            <a:endParaRPr dirty="0"/>
          </a:p>
        </p:txBody>
      </p:sp>
      <p:pic>
        <p:nvPicPr>
          <p:cNvPr id="180" name="Google Shape;180;p8" descr="_images/sigmoid.png"/>
          <p:cNvPicPr preferRelativeResize="0"/>
          <p:nvPr/>
        </p:nvPicPr>
        <p:blipFill rotWithShape="1">
          <a:blip r:embed="rId4">
            <a:alphaModFix/>
          </a:blip>
          <a:srcRect/>
          <a:stretch/>
        </p:blipFill>
        <p:spPr>
          <a:xfrm>
            <a:off x="2619780" y="0"/>
            <a:ext cx="3020013" cy="2576755"/>
          </a:xfrm>
          <a:prstGeom prst="rect">
            <a:avLst/>
          </a:prstGeom>
          <a:noFill/>
          <a:ln>
            <a:noFill/>
          </a:ln>
        </p:spPr>
      </p:pic>
      <p:sp>
        <p:nvSpPr>
          <p:cNvPr id="181" name="Google Shape;181;p8"/>
          <p:cNvSpPr txBox="1"/>
          <p:nvPr/>
        </p:nvSpPr>
        <p:spPr>
          <a:xfrm>
            <a:off x="511316" y="2092010"/>
            <a:ext cx="2244543" cy="463973"/>
          </a:xfrm>
          <a:prstGeom prst="rect">
            <a:avLst/>
          </a:prstGeom>
          <a:blipFill rotWithShape="1">
            <a:blip r:embed="rId5">
              <a:alphaModFix/>
            </a:blip>
            <a:stretch>
              <a:fillRect l="-1358" t="-9208" b="-9736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pic>
        <p:nvPicPr>
          <p:cNvPr id="182" name="Google Shape;182;p8" descr="âcross entropyâçå¾çæç´¢ç»æ"/>
          <p:cNvPicPr preferRelativeResize="0"/>
          <p:nvPr/>
        </p:nvPicPr>
        <p:blipFill rotWithShape="1">
          <a:blip r:embed="rId6">
            <a:alphaModFix/>
          </a:blip>
          <a:srcRect/>
          <a:stretch/>
        </p:blipFill>
        <p:spPr>
          <a:xfrm>
            <a:off x="4629191" y="2555983"/>
            <a:ext cx="3128485" cy="1558237"/>
          </a:xfrm>
          <a:prstGeom prst="rect">
            <a:avLst/>
          </a:prstGeom>
          <a:noFill/>
          <a:ln>
            <a:noFill/>
          </a:ln>
        </p:spPr>
      </p:pic>
      <p:pic>
        <p:nvPicPr>
          <p:cNvPr id="183" name="Google Shape;183;p8" descr="âlog functionâçå¾çæç´¢ç»æ"/>
          <p:cNvPicPr preferRelativeResize="0"/>
          <p:nvPr/>
        </p:nvPicPr>
        <p:blipFill rotWithShape="1">
          <a:blip r:embed="rId7">
            <a:alphaModFix/>
          </a:blip>
          <a:srcRect/>
          <a:stretch/>
        </p:blipFill>
        <p:spPr>
          <a:xfrm>
            <a:off x="8949392" y="3551455"/>
            <a:ext cx="2688794" cy="1983931"/>
          </a:xfrm>
          <a:prstGeom prst="rect">
            <a:avLst/>
          </a:prstGeom>
          <a:noFill/>
          <a:ln>
            <a:noFill/>
          </a:ln>
        </p:spPr>
      </p:pic>
      <p:pic>
        <p:nvPicPr>
          <p:cNvPr id="184" name="Google Shape;184;p8" descr="âlogistic regression costâçå¾çæç´¢ç»æ"/>
          <p:cNvPicPr preferRelativeResize="0"/>
          <p:nvPr/>
        </p:nvPicPr>
        <p:blipFill rotWithShape="1">
          <a:blip r:embed="rId8">
            <a:alphaModFix/>
          </a:blip>
          <a:srcRect b="70458"/>
          <a:stretch/>
        </p:blipFill>
        <p:spPr>
          <a:xfrm>
            <a:off x="7660688" y="88798"/>
            <a:ext cx="4867721" cy="678584"/>
          </a:xfrm>
          <a:prstGeom prst="rect">
            <a:avLst/>
          </a:prstGeom>
          <a:noFill/>
          <a:ln>
            <a:noFill/>
          </a:ln>
        </p:spPr>
      </p:pic>
      <p:pic>
        <p:nvPicPr>
          <p:cNvPr id="185" name="Google Shape;185;p8" descr="ç¸å³å¾ç"/>
          <p:cNvPicPr preferRelativeResize="0"/>
          <p:nvPr/>
        </p:nvPicPr>
        <p:blipFill rotWithShape="1">
          <a:blip r:embed="rId9">
            <a:alphaModFix/>
          </a:blip>
          <a:srcRect/>
          <a:stretch/>
        </p:blipFill>
        <p:spPr>
          <a:xfrm>
            <a:off x="7838179" y="1345199"/>
            <a:ext cx="4353821" cy="1871490"/>
          </a:xfrm>
          <a:prstGeom prst="rect">
            <a:avLst/>
          </a:prstGeom>
          <a:noFill/>
          <a:ln>
            <a:noFill/>
          </a:ln>
        </p:spPr>
      </p:pic>
      <p:sp>
        <p:nvSpPr>
          <p:cNvPr id="186" name="Google Shape;186;p8"/>
          <p:cNvSpPr/>
          <p:nvPr/>
        </p:nvSpPr>
        <p:spPr>
          <a:xfrm rot="5400000">
            <a:off x="9631135" y="368432"/>
            <a:ext cx="209062" cy="1074938"/>
          </a:xfrm>
          <a:prstGeom prst="rightBrace">
            <a:avLst>
              <a:gd name="adj1" fmla="val 8333"/>
              <a:gd name="adj2" fmla="val 50000"/>
            </a:avLst>
          </a:prstGeom>
          <a:noFill/>
          <a:ln w="38100" cap="flat" cmpd="sng">
            <a:solidFill>
              <a:srgbClr val="00C5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chemeClr val="dk1"/>
              </a:solidFill>
              <a:latin typeface="Century Gothic"/>
              <a:ea typeface="Century Gothic"/>
              <a:cs typeface="Century Gothic"/>
              <a:sym typeface="Century Gothic"/>
            </a:endParaRPr>
          </a:p>
        </p:txBody>
      </p:sp>
      <p:sp>
        <p:nvSpPr>
          <p:cNvPr id="187" name="Google Shape;187;p8"/>
          <p:cNvSpPr/>
          <p:nvPr/>
        </p:nvSpPr>
        <p:spPr>
          <a:xfrm rot="5400000">
            <a:off x="11146877" y="100718"/>
            <a:ext cx="220262" cy="1599166"/>
          </a:xfrm>
          <a:prstGeom prst="rightBrace">
            <a:avLst>
              <a:gd name="adj1" fmla="val 8333"/>
              <a:gd name="adj2" fmla="val 50000"/>
            </a:avLst>
          </a:prstGeom>
          <a:noFill/>
          <a:ln w="38100" cap="flat" cmpd="sng">
            <a:solidFill>
              <a:srgbClr val="00C5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chemeClr val="dk1"/>
              </a:solidFill>
              <a:latin typeface="Century Gothic"/>
              <a:ea typeface="Century Gothic"/>
              <a:cs typeface="Century Gothic"/>
              <a:sym typeface="Century Gothic"/>
            </a:endParaRPr>
          </a:p>
        </p:txBody>
      </p:sp>
      <p:cxnSp>
        <p:nvCxnSpPr>
          <p:cNvPr id="188" name="Google Shape;188;p8"/>
          <p:cNvCxnSpPr>
            <a:cxnSpLocks/>
            <a:stCxn id="186" idx="1"/>
          </p:cNvCxnSpPr>
          <p:nvPr/>
        </p:nvCxnSpPr>
        <p:spPr>
          <a:xfrm flipH="1">
            <a:off x="8802501" y="1010432"/>
            <a:ext cx="933165" cy="375309"/>
          </a:xfrm>
          <a:prstGeom prst="straightConnector1">
            <a:avLst/>
          </a:prstGeom>
          <a:noFill/>
          <a:ln w="28575" cap="flat" cmpd="sng">
            <a:solidFill>
              <a:srgbClr val="00C5BA"/>
            </a:solidFill>
            <a:prstDash val="solid"/>
            <a:round/>
            <a:headEnd type="none" w="sm" len="sm"/>
            <a:tailEnd type="triangle" w="med" len="med"/>
          </a:ln>
        </p:spPr>
      </p:cxnSp>
      <p:cxnSp>
        <p:nvCxnSpPr>
          <p:cNvPr id="189" name="Google Shape;189;p8"/>
          <p:cNvCxnSpPr>
            <a:cxnSpLocks/>
            <a:stCxn id="187" idx="1"/>
          </p:cNvCxnSpPr>
          <p:nvPr/>
        </p:nvCxnSpPr>
        <p:spPr>
          <a:xfrm flipH="1">
            <a:off x="11072718" y="1010432"/>
            <a:ext cx="184290" cy="407206"/>
          </a:xfrm>
          <a:prstGeom prst="straightConnector1">
            <a:avLst/>
          </a:prstGeom>
          <a:noFill/>
          <a:ln w="28575" cap="flat" cmpd="sng">
            <a:solidFill>
              <a:srgbClr val="00C5BA"/>
            </a:solidFill>
            <a:prstDash val="solid"/>
            <a:round/>
            <a:headEnd type="none" w="sm" len="sm"/>
            <a:tailEnd type="triangle" w="med" len="med"/>
          </a:ln>
        </p:spPr>
      </p:cxnSp>
      <p:sp>
        <p:nvSpPr>
          <p:cNvPr id="190" name="Google Shape;190;p8"/>
          <p:cNvSpPr/>
          <p:nvPr/>
        </p:nvSpPr>
        <p:spPr>
          <a:xfrm>
            <a:off x="9104356" y="3587418"/>
            <a:ext cx="175987" cy="1947968"/>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entury Gothic"/>
              <a:buNone/>
            </a:pPr>
            <a:endParaRPr sz="1800" b="0" i="0" u="none" strike="noStrike" cap="none">
              <a:solidFill>
                <a:schemeClr val="lt1"/>
              </a:solidFill>
              <a:latin typeface="Century Gothic"/>
              <a:ea typeface="Century Gothic"/>
              <a:cs typeface="Century Gothic"/>
              <a:sym typeface="Century Gothic"/>
            </a:endParaRPr>
          </a:p>
        </p:txBody>
      </p:sp>
      <p:cxnSp>
        <p:nvCxnSpPr>
          <p:cNvPr id="191" name="Google Shape;191;p8"/>
          <p:cNvCxnSpPr/>
          <p:nvPr/>
        </p:nvCxnSpPr>
        <p:spPr>
          <a:xfrm rot="10800000">
            <a:off x="7790542" y="3084856"/>
            <a:ext cx="1313814" cy="502562"/>
          </a:xfrm>
          <a:prstGeom prst="straightConnector1">
            <a:avLst/>
          </a:prstGeom>
          <a:noFill/>
          <a:ln w="28575" cap="flat" cmpd="sng">
            <a:solidFill>
              <a:srgbClr val="FF0000"/>
            </a:solidFill>
            <a:prstDash val="solid"/>
            <a:round/>
            <a:headEnd type="none" w="sm" len="sm"/>
            <a:tailEnd type="none" w="sm" len="sm"/>
          </a:ln>
        </p:spPr>
      </p:cxnSp>
      <p:cxnSp>
        <p:nvCxnSpPr>
          <p:cNvPr id="192" name="Google Shape;192;p8"/>
          <p:cNvCxnSpPr/>
          <p:nvPr/>
        </p:nvCxnSpPr>
        <p:spPr>
          <a:xfrm rot="10800000" flipH="1">
            <a:off x="9280343" y="3192921"/>
            <a:ext cx="2911657" cy="394498"/>
          </a:xfrm>
          <a:prstGeom prst="straightConnector1">
            <a:avLst/>
          </a:prstGeom>
          <a:noFill/>
          <a:ln w="28575" cap="flat" cmpd="sng">
            <a:solidFill>
              <a:srgbClr val="FF000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additive="base">
                                        <p:cTn id="7" dur="500"/>
                                        <p:tgtEl>
                                          <p:spTgt spid="18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1"/>
                                        </p:tgtEl>
                                        <p:attrNameLst>
                                          <p:attrName>style.visibility</p:attrName>
                                        </p:attrNameLst>
                                      </p:cBhvr>
                                      <p:to>
                                        <p:strVal val="visible"/>
                                      </p:to>
                                    </p:set>
                                    <p:anim calcmode="lin" valueType="num">
                                      <p:cBhvr additive="base">
                                        <p:cTn id="12" dur="500"/>
                                        <p:tgtEl>
                                          <p:spTgt spid="191"/>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2"/>
                                        </p:tgtEl>
                                        <p:attrNameLst>
                                          <p:attrName>style.visibility</p:attrName>
                                        </p:attrNameLst>
                                      </p:cBhvr>
                                      <p:to>
                                        <p:strVal val="visible"/>
                                      </p:to>
                                    </p:set>
                                    <p:anim calcmode="lin" valueType="num">
                                      <p:cBhvr additive="base">
                                        <p:cTn id="15" dur="500"/>
                                        <p:tgtEl>
                                          <p:spTgt spid="192"/>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90"/>
                                        </p:tgtEl>
                                        <p:attrNameLst>
                                          <p:attrName>style.visibility</p:attrName>
                                        </p:attrNameLst>
                                      </p:cBhvr>
                                      <p:to>
                                        <p:strVal val="visible"/>
                                      </p:to>
                                    </p:set>
                                    <p:anim calcmode="lin" valueType="num">
                                      <p:cBhvr additive="base">
                                        <p:cTn id="18" dur="500"/>
                                        <p:tgtEl>
                                          <p:spTgt spid="190"/>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3"/>
                                        </p:tgtEl>
                                        <p:attrNameLst>
                                          <p:attrName>style.visibility</p:attrName>
                                        </p:attrNameLst>
                                      </p:cBhvr>
                                      <p:to>
                                        <p:strVal val="visible"/>
                                      </p:to>
                                    </p:set>
                                    <p:anim calcmode="lin" valueType="num">
                                      <p:cBhvr additive="base">
                                        <p:cTn id="21" dur="500"/>
                                        <p:tgtEl>
                                          <p:spTgt spid="18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79"/>
                                        </p:tgtEl>
                                        <p:attrNameLst>
                                          <p:attrName>style.visibility</p:attrName>
                                        </p:attrNameLst>
                                      </p:cBhvr>
                                      <p:to>
                                        <p:strVal val="visible"/>
                                      </p:to>
                                    </p:set>
                                    <p:anim calcmode="lin" valueType="num">
                                      <p:cBhvr additive="base">
                                        <p:cTn id="26" dur="500"/>
                                        <p:tgtEl>
                                          <p:spTgt spid="1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9"/>
          <p:cNvSpPr/>
          <p:nvPr/>
        </p:nvSpPr>
        <p:spPr>
          <a:xfrm>
            <a:off x="4441385" y="0"/>
            <a:ext cx="4595767" cy="4516843"/>
          </a:xfrm>
          <a:prstGeom prst="rect">
            <a:avLst/>
          </a:prstGeom>
          <a:solidFill>
            <a:srgbClr val="FFFFFF"/>
          </a:solidFill>
          <a:ln>
            <a:noFill/>
          </a:ln>
        </p:spPr>
        <p:txBody>
          <a:bodyPr spcFirstLastPara="1" wrap="square" lIns="45700" tIns="45700" rIns="45700" bIns="45700" anchor="ctr" anchorCtr="0">
            <a:spAutoFit/>
          </a:bodyPr>
          <a:lstStyle/>
          <a:p>
            <a:pPr marL="0" marR="0" lvl="0" indent="0" algn="l" rtl="0">
              <a:lnSpc>
                <a:spcPct val="100000"/>
              </a:lnSpc>
              <a:spcBef>
                <a:spcPts val="0"/>
              </a:spcBef>
              <a:spcAft>
                <a:spcPts val="0"/>
              </a:spcAft>
              <a:buClr>
                <a:srgbClr val="000000"/>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98" name="Google Shape;198;p9"/>
          <p:cNvSpPr txBox="1">
            <a:spLocks noGrp="1"/>
          </p:cNvSpPr>
          <p:nvPr>
            <p:ph type="title"/>
          </p:nvPr>
        </p:nvSpPr>
        <p:spPr>
          <a:xfrm>
            <a:off x="809999" y="447188"/>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p>
            <a:pPr marL="0" lvl="0" indent="0" algn="l" rtl="0">
              <a:lnSpc>
                <a:spcPct val="100000"/>
              </a:lnSpc>
              <a:spcBef>
                <a:spcPts val="0"/>
              </a:spcBef>
              <a:spcAft>
                <a:spcPts val="0"/>
              </a:spcAft>
              <a:buClr>
                <a:srgbClr val="FFFFFF"/>
              </a:buClr>
              <a:buSzPts val="4000"/>
              <a:buFont typeface="Helvetica Neue"/>
              <a:buNone/>
            </a:pPr>
            <a:r>
              <a:rPr lang="zh-CN">
                <a:solidFill>
                  <a:srgbClr val="FFFFFF"/>
                </a:solidFill>
              </a:rPr>
              <a:t>二分类</a:t>
            </a:r>
            <a:endParaRPr/>
          </a:p>
        </p:txBody>
      </p:sp>
      <p:pic>
        <p:nvPicPr>
          <p:cNvPr id="199" name="Google Shape;199;p9" descr="âlogistic regression gradient descentâçå¾çæç´¢ç»æ"/>
          <p:cNvPicPr preferRelativeResize="0"/>
          <p:nvPr/>
        </p:nvPicPr>
        <p:blipFill rotWithShape="1">
          <a:blip r:embed="rId3">
            <a:alphaModFix/>
          </a:blip>
          <a:srcRect/>
          <a:stretch/>
        </p:blipFill>
        <p:spPr>
          <a:xfrm>
            <a:off x="0" y="-10244"/>
            <a:ext cx="4441385" cy="3933313"/>
          </a:xfrm>
          <a:prstGeom prst="rect">
            <a:avLst/>
          </a:prstGeom>
          <a:noFill/>
          <a:ln>
            <a:noFill/>
          </a:ln>
        </p:spPr>
      </p:pic>
      <p:sp>
        <p:nvSpPr>
          <p:cNvPr id="200" name="Google Shape;200;p9"/>
          <p:cNvSpPr txBox="1"/>
          <p:nvPr/>
        </p:nvSpPr>
        <p:spPr>
          <a:xfrm>
            <a:off x="4735053" y="142147"/>
            <a:ext cx="4437611" cy="2664319"/>
          </a:xfrm>
          <a:prstGeom prst="rect">
            <a:avLst/>
          </a:prstGeom>
          <a:blipFill rotWithShape="1">
            <a:blip r:embed="rId4">
              <a:alphaModFix/>
            </a:blip>
            <a:stretch>
              <a:fillRect l="-3296" t="-685" r="-135" b="-343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pic>
        <p:nvPicPr>
          <p:cNvPr id="201" name="Google Shape;201;p9" descr="âlogistic regression costâçå¾çæç´¢ç»æ"/>
          <p:cNvPicPr preferRelativeResize="0"/>
          <p:nvPr/>
        </p:nvPicPr>
        <p:blipFill rotWithShape="1">
          <a:blip r:embed="rId5">
            <a:alphaModFix/>
          </a:blip>
          <a:srcRect r="8109" b="70458"/>
          <a:stretch/>
        </p:blipFill>
        <p:spPr>
          <a:xfrm>
            <a:off x="5173114" y="4341834"/>
            <a:ext cx="6671224" cy="1000679"/>
          </a:xfrm>
          <a:prstGeom prst="rect">
            <a:avLst/>
          </a:prstGeom>
          <a:noFill/>
          <a:ln>
            <a:noFill/>
          </a:ln>
        </p:spPr>
      </p:pic>
      <p:sp>
        <p:nvSpPr>
          <p:cNvPr id="202" name="Google Shape;202;p9"/>
          <p:cNvSpPr/>
          <p:nvPr/>
        </p:nvSpPr>
        <p:spPr>
          <a:xfrm>
            <a:off x="4870566" y="3161350"/>
            <a:ext cx="4166584" cy="385747"/>
          </a:xfrm>
          <a:prstGeom prst="rect">
            <a:avLst/>
          </a:prstGeom>
          <a:blipFill rotWithShape="1">
            <a:blip r:embed="rId6">
              <a:alphaModFix/>
            </a:blip>
            <a:stretch>
              <a:fillRect l="-8197" t="-111104" b="-17935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cxnSp>
        <p:nvCxnSpPr>
          <p:cNvPr id="203" name="Google Shape;203;p9"/>
          <p:cNvCxnSpPr/>
          <p:nvPr/>
        </p:nvCxnSpPr>
        <p:spPr>
          <a:xfrm flipH="1">
            <a:off x="1618938" y="409388"/>
            <a:ext cx="3116115" cy="834796"/>
          </a:xfrm>
          <a:prstGeom prst="straightConnector1">
            <a:avLst/>
          </a:prstGeom>
          <a:noFill/>
          <a:ln w="38100" cap="flat" cmpd="sng">
            <a:solidFill>
              <a:srgbClr val="FF0000"/>
            </a:solidFill>
            <a:prstDash val="solid"/>
            <a:round/>
            <a:headEnd type="none" w="sm" len="sm"/>
            <a:tailEnd type="triangle" w="med" len="med"/>
          </a:ln>
        </p:spPr>
      </p:cxnSp>
      <p:cxnSp>
        <p:nvCxnSpPr>
          <p:cNvPr id="204" name="Google Shape;204;p9"/>
          <p:cNvCxnSpPr/>
          <p:nvPr/>
        </p:nvCxnSpPr>
        <p:spPr>
          <a:xfrm rot="10800000">
            <a:off x="1927868" y="1474004"/>
            <a:ext cx="4287196" cy="1774904"/>
          </a:xfrm>
          <a:prstGeom prst="straightConnector1">
            <a:avLst/>
          </a:prstGeom>
          <a:noFill/>
          <a:ln w="38100" cap="flat" cmpd="sng">
            <a:solidFill>
              <a:srgbClr val="FF0000"/>
            </a:solidFill>
            <a:prstDash val="solid"/>
            <a:round/>
            <a:headEnd type="none" w="sm" len="sm"/>
            <a:tailEnd type="triangle" w="med" len="med"/>
          </a:ln>
        </p:spPr>
      </p:cxnSp>
      <p:cxnSp>
        <p:nvCxnSpPr>
          <p:cNvPr id="205" name="Google Shape;205;p9"/>
          <p:cNvCxnSpPr/>
          <p:nvPr/>
        </p:nvCxnSpPr>
        <p:spPr>
          <a:xfrm rot="10800000">
            <a:off x="6225455" y="2632491"/>
            <a:ext cx="418791" cy="645526"/>
          </a:xfrm>
          <a:prstGeom prst="straightConnector1">
            <a:avLst/>
          </a:prstGeom>
          <a:noFill/>
          <a:ln w="38100" cap="flat" cmpd="sng">
            <a:solidFill>
              <a:srgbClr val="FF0000"/>
            </a:solidFill>
            <a:prstDash val="solid"/>
            <a:round/>
            <a:headEnd type="none" w="sm" len="sm"/>
            <a:tailEnd type="triangle" w="med" len="med"/>
          </a:ln>
        </p:spPr>
      </p:cxnSp>
      <p:pic>
        <p:nvPicPr>
          <p:cNvPr id="206" name="Google Shape;206;p9" descr="âgradient descentâçå¾çæç´¢ç»æ"/>
          <p:cNvPicPr preferRelativeResize="0"/>
          <p:nvPr/>
        </p:nvPicPr>
        <p:blipFill rotWithShape="1">
          <a:blip r:embed="rId7">
            <a:alphaModFix/>
          </a:blip>
          <a:srcRect l="1" t="3426" r="4004" b="12839"/>
          <a:stretch/>
        </p:blipFill>
        <p:spPr>
          <a:xfrm>
            <a:off x="3727" y="3785723"/>
            <a:ext cx="5169387" cy="2462918"/>
          </a:xfrm>
          <a:prstGeom prst="rect">
            <a:avLst/>
          </a:prstGeom>
          <a:noFill/>
          <a:ln>
            <a:noFill/>
          </a:ln>
        </p:spPr>
      </p:pic>
      <p:sp>
        <p:nvSpPr>
          <p:cNvPr id="207" name="Google Shape;207;p9"/>
          <p:cNvSpPr txBox="1"/>
          <p:nvPr/>
        </p:nvSpPr>
        <p:spPr>
          <a:xfrm>
            <a:off x="6856977" y="5465268"/>
            <a:ext cx="2749505" cy="556819"/>
          </a:xfrm>
          <a:prstGeom prst="rect">
            <a:avLst/>
          </a:prstGeom>
          <a:blipFill rotWithShape="1">
            <a:blip r:embed="rId8">
              <a:alphaModFix/>
            </a:blip>
            <a:stretch>
              <a:fillRect t="-5494" b="-1098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sp>
        <p:nvSpPr>
          <p:cNvPr id="208" name="Google Shape;208;p9"/>
          <p:cNvSpPr txBox="1"/>
          <p:nvPr/>
        </p:nvSpPr>
        <p:spPr>
          <a:xfrm>
            <a:off x="9104719" y="2360250"/>
            <a:ext cx="2074199" cy="369332"/>
          </a:xfrm>
          <a:prstGeom prst="rect">
            <a:avLst/>
          </a:prstGeom>
          <a:blipFill rotWithShape="1">
            <a:blip r:embed="rId9">
              <a:alphaModFix/>
            </a:blip>
            <a:stretch>
              <a:fillRect l="-2646" t="-8196" b="-2458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sp>
        <p:nvSpPr>
          <p:cNvPr id="209" name="Google Shape;209;p9"/>
          <p:cNvSpPr txBox="1"/>
          <p:nvPr/>
        </p:nvSpPr>
        <p:spPr>
          <a:xfrm>
            <a:off x="9171769" y="2853969"/>
            <a:ext cx="2941536" cy="646331"/>
          </a:xfrm>
          <a:prstGeom prst="rect">
            <a:avLst/>
          </a:prstGeom>
          <a:blipFill rotWithShape="1">
            <a:blip r:embed="rId10">
              <a:alphaModFix/>
            </a:blip>
            <a:stretch>
              <a:fillRect l="-1866" t="-4716" b="-1414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sp>
        <p:nvSpPr>
          <p:cNvPr id="210" name="Google Shape;210;p9"/>
          <p:cNvSpPr txBox="1"/>
          <p:nvPr/>
        </p:nvSpPr>
        <p:spPr>
          <a:xfrm>
            <a:off x="9171769" y="3549268"/>
            <a:ext cx="2454556" cy="690958"/>
          </a:xfrm>
          <a:prstGeom prst="rect">
            <a:avLst/>
          </a:prstGeom>
          <a:blipFill rotWithShape="1">
            <a:blip r:embed="rId11">
              <a:alphaModFix/>
            </a:blip>
            <a:stretch>
              <a:fillRect l="-2237" t="-5262" b="-877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sp>
        <p:nvSpPr>
          <p:cNvPr id="211" name="Google Shape;211;p9"/>
          <p:cNvSpPr txBox="1"/>
          <p:nvPr/>
        </p:nvSpPr>
        <p:spPr>
          <a:xfrm>
            <a:off x="9846449" y="1983979"/>
            <a:ext cx="169795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800"/>
              <a:buFont typeface="Century Gothic"/>
              <a:buNone/>
            </a:pPr>
            <a:r>
              <a:rPr lang="zh-CN" sz="1800" b="1" i="0" u="none" strike="noStrike" cap="none">
                <a:solidFill>
                  <a:srgbClr val="FF0000"/>
                </a:solidFill>
                <a:latin typeface="Century Gothic"/>
                <a:ea typeface="Century Gothic"/>
                <a:cs typeface="Century Gothic"/>
                <a:sym typeface="Century Gothic"/>
              </a:rPr>
              <a:t>Chain rule</a:t>
            </a:r>
            <a:endParaRPr sz="1800" b="1" i="0" u="none" strike="noStrike" cap="none">
              <a:solidFill>
                <a:srgbClr val="000000"/>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500"/>
                                        <p:tgtEl>
                                          <p:spTgt spid="203"/>
                                        </p:tgtEl>
                                      </p:cBhvr>
                                    </p:animEffect>
                                  </p:childTnLst>
                                </p:cTn>
                              </p:par>
                              <p:par>
                                <p:cTn id="8" presetID="10" presetClass="entr" presetSubtype="0" fill="hold" nodeType="withEffect">
                                  <p:stCondLst>
                                    <p:cond delay="0"/>
                                  </p:stCondLst>
                                  <p:childTnLst>
                                    <p:set>
                                      <p:cBhvr>
                                        <p:cTn id="9" dur="1" fill="hold">
                                          <p:stCondLst>
                                            <p:cond delay="0"/>
                                          </p:stCondLst>
                                        </p:cTn>
                                        <p:tgtEl>
                                          <p:spTgt spid="204"/>
                                        </p:tgtEl>
                                        <p:attrNameLst>
                                          <p:attrName>style.visibility</p:attrName>
                                        </p:attrNameLst>
                                      </p:cBhvr>
                                      <p:to>
                                        <p:strVal val="visible"/>
                                      </p:to>
                                    </p:set>
                                    <p:animEffect transition="in" filter="fade">
                                      <p:cBhvr>
                                        <p:cTn id="10" dur="500"/>
                                        <p:tgtEl>
                                          <p:spTgt spid="204"/>
                                        </p:tgtEl>
                                      </p:cBhvr>
                                    </p:animEffect>
                                  </p:childTnLst>
                                </p:cTn>
                              </p:par>
                              <p:par>
                                <p:cTn id="11" presetID="10"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par>
                                <p:cTn id="14" presetID="1" presetClass="entr" presetSubtype="0" fill="hold" nodeType="withEffect">
                                  <p:stCondLst>
                                    <p:cond delay="0"/>
                                  </p:stCondLst>
                                  <p:childTnLst>
                                    <p:set>
                                      <p:cBhvr>
                                        <p:cTn id="15" dur="1" fill="hold">
                                          <p:stCondLst>
                                            <p:cond delay="0"/>
                                          </p:stCondLst>
                                        </p:cTn>
                                        <p:tgtEl>
                                          <p:spTgt spid="197"/>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202"/>
                                        </p:tgtEl>
                                        <p:attrNameLst>
                                          <p:attrName>style.visibility</p:attrName>
                                        </p:attrNameLst>
                                      </p:cBhvr>
                                      <p:to>
                                        <p:strVal val="visible"/>
                                      </p:to>
                                    </p:set>
                                    <p:animEffect transition="in" filter="fade">
                                      <p:cBhvr>
                                        <p:cTn id="18" dur="500"/>
                                        <p:tgtEl>
                                          <p:spTgt spid="202"/>
                                        </p:tgtEl>
                                      </p:cBhvr>
                                    </p:animEffect>
                                  </p:childTnLst>
                                </p:cTn>
                              </p:par>
                              <p:par>
                                <p:cTn id="19" presetID="10" presetClass="entr" presetSubtype="0" fill="hold" nodeType="withEffect">
                                  <p:stCondLst>
                                    <p:cond delay="0"/>
                                  </p:stCondLst>
                                  <p:childTnLst>
                                    <p:set>
                                      <p:cBhvr>
                                        <p:cTn id="20" dur="1" fill="hold">
                                          <p:stCondLst>
                                            <p:cond delay="0"/>
                                          </p:stCondLst>
                                        </p:cTn>
                                        <p:tgtEl>
                                          <p:spTgt spid="205"/>
                                        </p:tgtEl>
                                        <p:attrNameLst>
                                          <p:attrName>style.visibility</p:attrName>
                                        </p:attrNameLst>
                                      </p:cBhvr>
                                      <p:to>
                                        <p:strVal val="visible"/>
                                      </p:to>
                                    </p:set>
                                    <p:animEffect transition="in" filter="fade">
                                      <p:cBhvr>
                                        <p:cTn id="21" dur="500"/>
                                        <p:tgtEl>
                                          <p:spTgt spid="205"/>
                                        </p:tgtEl>
                                      </p:cBhvr>
                                    </p:animEffect>
                                  </p:childTnLst>
                                </p:cTn>
                              </p:par>
                              <p:par>
                                <p:cTn id="22" presetID="10" presetClass="entr" presetSubtype="0" fill="hold" nodeType="withEffect">
                                  <p:stCondLst>
                                    <p:cond delay="0"/>
                                  </p:stCondLst>
                                  <p:childTnLst>
                                    <p:set>
                                      <p:cBhvr>
                                        <p:cTn id="23" dur="1" fill="hold">
                                          <p:stCondLst>
                                            <p:cond delay="0"/>
                                          </p:stCondLst>
                                        </p:cTn>
                                        <p:tgtEl>
                                          <p:spTgt spid="200"/>
                                        </p:tgtEl>
                                        <p:attrNameLst>
                                          <p:attrName>style.visibility</p:attrName>
                                        </p:attrNameLst>
                                      </p:cBhvr>
                                      <p:to>
                                        <p:strVal val="visible"/>
                                      </p:to>
                                    </p:set>
                                    <p:animEffect transition="in" filter="fade">
                                      <p:cBhvr>
                                        <p:cTn id="24" dur="500"/>
                                        <p:tgtEl>
                                          <p:spTgt spid="20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1"/>
                                        </p:tgtEl>
                                        <p:attrNameLst>
                                          <p:attrName>style.visibility</p:attrName>
                                        </p:attrNameLst>
                                      </p:cBhvr>
                                      <p:to>
                                        <p:strVal val="visible"/>
                                      </p:to>
                                    </p:set>
                                    <p:animEffect transition="in" filter="fade">
                                      <p:cBhvr>
                                        <p:cTn id="29" dur="500"/>
                                        <p:tgtEl>
                                          <p:spTgt spid="211"/>
                                        </p:tgtEl>
                                      </p:cBhvr>
                                    </p:animEffect>
                                  </p:childTnLst>
                                </p:cTn>
                              </p:par>
                              <p:par>
                                <p:cTn id="30" presetID="10" presetClass="entr" presetSubtype="0" fill="hold" nodeType="withEffect">
                                  <p:stCondLst>
                                    <p:cond delay="0"/>
                                  </p:stCondLst>
                                  <p:childTnLst>
                                    <p:set>
                                      <p:cBhvr>
                                        <p:cTn id="31" dur="1" fill="hold">
                                          <p:stCondLst>
                                            <p:cond delay="0"/>
                                          </p:stCondLst>
                                        </p:cTn>
                                        <p:tgtEl>
                                          <p:spTgt spid="208"/>
                                        </p:tgtEl>
                                        <p:attrNameLst>
                                          <p:attrName>style.visibility</p:attrName>
                                        </p:attrNameLst>
                                      </p:cBhvr>
                                      <p:to>
                                        <p:strVal val="visible"/>
                                      </p:to>
                                    </p:set>
                                    <p:animEffect transition="in" filter="fade">
                                      <p:cBhvr>
                                        <p:cTn id="32" dur="500"/>
                                        <p:tgtEl>
                                          <p:spTgt spid="208"/>
                                        </p:tgtEl>
                                      </p:cBhvr>
                                    </p:animEffect>
                                  </p:childTnLst>
                                </p:cTn>
                              </p:par>
                              <p:par>
                                <p:cTn id="33" presetID="10" presetClass="entr" presetSubtype="0" fill="hold" nodeType="withEffect">
                                  <p:stCondLst>
                                    <p:cond delay="0"/>
                                  </p:stCondLst>
                                  <p:childTnLst>
                                    <p:set>
                                      <p:cBhvr>
                                        <p:cTn id="34" dur="1" fill="hold">
                                          <p:stCondLst>
                                            <p:cond delay="0"/>
                                          </p:stCondLst>
                                        </p:cTn>
                                        <p:tgtEl>
                                          <p:spTgt spid="209"/>
                                        </p:tgtEl>
                                        <p:attrNameLst>
                                          <p:attrName>style.visibility</p:attrName>
                                        </p:attrNameLst>
                                      </p:cBhvr>
                                      <p:to>
                                        <p:strVal val="visible"/>
                                      </p:to>
                                    </p:set>
                                    <p:animEffect transition="in" filter="fade">
                                      <p:cBhvr>
                                        <p:cTn id="35" dur="500"/>
                                        <p:tgtEl>
                                          <p:spTgt spid="209"/>
                                        </p:tgtEl>
                                      </p:cBhvr>
                                    </p:animEffect>
                                  </p:childTnLst>
                                </p:cTn>
                              </p:par>
                              <p:par>
                                <p:cTn id="36" presetID="10" presetClass="entr" presetSubtype="0" fill="hold" nodeType="withEffect">
                                  <p:stCondLst>
                                    <p:cond delay="0"/>
                                  </p:stCondLst>
                                  <p:childTnLst>
                                    <p:set>
                                      <p:cBhvr>
                                        <p:cTn id="37" dur="1" fill="hold">
                                          <p:stCondLst>
                                            <p:cond delay="0"/>
                                          </p:stCondLst>
                                        </p:cTn>
                                        <p:tgtEl>
                                          <p:spTgt spid="210"/>
                                        </p:tgtEl>
                                        <p:attrNameLst>
                                          <p:attrName>style.visibility</p:attrName>
                                        </p:attrNameLst>
                                      </p:cBhvr>
                                      <p:to>
                                        <p:strVal val="visible"/>
                                      </p:to>
                                    </p:set>
                                    <p:animEffect transition="in" filter="fade">
                                      <p:cBhvr>
                                        <p:cTn id="38"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0"/>
          <p:cNvSpPr txBox="1">
            <a:spLocks noGrp="1"/>
          </p:cNvSpPr>
          <p:nvPr>
            <p:ph type="title"/>
          </p:nvPr>
        </p:nvSpPr>
        <p:spPr>
          <a:xfrm>
            <a:off x="554506" y="406847"/>
            <a:ext cx="10572000" cy="970450"/>
          </a:xfrm>
          <a:prstGeom prst="rect">
            <a:avLst/>
          </a:prstGeom>
          <a:noFill/>
          <a:ln>
            <a:noFill/>
          </a:ln>
          <a:effectLst>
            <a:outerShdw blurRad="50800" rotWithShape="0">
              <a:srgbClr val="000000">
                <a:alpha val="60000"/>
              </a:srgbClr>
            </a:outerShdw>
          </a:effectLst>
        </p:spPr>
        <p:txBody>
          <a:bodyPr spcFirstLastPara="1" wrap="square" lIns="45700" tIns="45700" rIns="45700" bIns="45700" anchor="b" anchorCtr="0">
            <a:normAutofit/>
          </a:bodyPr>
          <a:lstStyle/>
          <a:p>
            <a:pPr marL="0" lvl="0" indent="0" algn="l" rtl="0">
              <a:lnSpc>
                <a:spcPct val="100000"/>
              </a:lnSpc>
              <a:spcBef>
                <a:spcPts val="0"/>
              </a:spcBef>
              <a:spcAft>
                <a:spcPts val="0"/>
              </a:spcAft>
              <a:buClr>
                <a:srgbClr val="FEFEFE"/>
              </a:buClr>
              <a:buSzPts val="4000"/>
              <a:buFont typeface="Arial"/>
              <a:buNone/>
            </a:pPr>
            <a:r>
              <a:rPr lang="zh-CN">
                <a:latin typeface="Arial"/>
                <a:ea typeface="Arial"/>
                <a:cs typeface="Arial"/>
                <a:sym typeface="Arial"/>
              </a:rPr>
              <a:t>评价指标</a:t>
            </a:r>
            <a:endParaRPr>
              <a:latin typeface="Arial"/>
              <a:ea typeface="Arial"/>
              <a:cs typeface="Arial"/>
              <a:sym typeface="Arial"/>
            </a:endParaRPr>
          </a:p>
        </p:txBody>
      </p:sp>
      <p:pic>
        <p:nvPicPr>
          <p:cNvPr id="217" name="Google Shape;217;p10"/>
          <p:cNvPicPr preferRelativeResize="0"/>
          <p:nvPr/>
        </p:nvPicPr>
        <p:blipFill rotWithShape="1">
          <a:blip r:embed="rId3">
            <a:alphaModFix/>
          </a:blip>
          <a:srcRect l="24358" t="16462" r="28164" b="12048"/>
          <a:stretch/>
        </p:blipFill>
        <p:spPr>
          <a:xfrm>
            <a:off x="3657601" y="-4944"/>
            <a:ext cx="3501174" cy="2965463"/>
          </a:xfrm>
          <a:prstGeom prst="rect">
            <a:avLst/>
          </a:prstGeom>
          <a:noFill/>
          <a:ln>
            <a:noFill/>
          </a:ln>
        </p:spPr>
      </p:pic>
      <p:pic>
        <p:nvPicPr>
          <p:cNvPr id="218" name="Google Shape;218;p10"/>
          <p:cNvPicPr preferRelativeResize="0"/>
          <p:nvPr/>
        </p:nvPicPr>
        <p:blipFill rotWithShape="1">
          <a:blip r:embed="rId4">
            <a:alphaModFix/>
          </a:blip>
          <a:srcRect l="21874" t="35416" r="43124" b="9930"/>
          <a:stretch/>
        </p:blipFill>
        <p:spPr>
          <a:xfrm>
            <a:off x="7158774" y="-41572"/>
            <a:ext cx="5033226" cy="4420927"/>
          </a:xfrm>
          <a:prstGeom prst="rect">
            <a:avLst/>
          </a:prstGeom>
          <a:noFill/>
          <a:ln>
            <a:noFill/>
          </a:ln>
        </p:spPr>
      </p:pic>
      <p:sp>
        <p:nvSpPr>
          <p:cNvPr id="219" name="Google Shape;219;p10"/>
          <p:cNvSpPr txBox="1">
            <a:spLocks noGrp="1"/>
          </p:cNvSpPr>
          <p:nvPr>
            <p:ph type="body" idx="1"/>
          </p:nvPr>
        </p:nvSpPr>
        <p:spPr>
          <a:xfrm>
            <a:off x="545876" y="2314415"/>
            <a:ext cx="5029073" cy="1428984"/>
          </a:xfrm>
          <a:prstGeom prst="rect">
            <a:avLst/>
          </a:prstGeom>
          <a:blipFill rotWithShape="1">
            <a:blip r:embed="rId5">
              <a:alphaModFix/>
            </a:blip>
            <a:stretch>
              <a:fillRect/>
            </a:stretch>
          </a:blipFill>
          <a:ln>
            <a:noFill/>
          </a:ln>
          <a:effectLst>
            <a:outerShdw blurRad="50800" rotWithShape="0">
              <a:srgbClr val="000000">
                <a:alpha val="40000"/>
              </a:srgbClr>
            </a:outerShdw>
          </a:effectLst>
        </p:spPr>
        <p:txBody>
          <a:bodyPr spcFirstLastPara="1" wrap="square" lIns="45700" tIns="45700" rIns="45700" bIns="45700" anchor="ctr" anchorCtr="0">
            <a:normAutofit/>
          </a:bodyPr>
          <a:lstStyle/>
          <a:p>
            <a:pPr marL="342900" lvl="0" indent="-342900" algn="l" rtl="0">
              <a:lnSpc>
                <a:spcPct val="100000"/>
              </a:lnSpc>
              <a:spcBef>
                <a:spcPts val="0"/>
              </a:spcBef>
              <a:spcAft>
                <a:spcPts val="0"/>
              </a:spcAft>
              <a:buSzPts val="2400"/>
              <a:buFont typeface="SimSun"/>
              <a:buChar char=""/>
            </a:pPr>
            <a:r>
              <a:rPr lang="zh-CN"/>
              <a:t> </a:t>
            </a:r>
            <a:endParaRPr/>
          </a:p>
        </p:txBody>
      </p:sp>
      <p:graphicFrame>
        <p:nvGraphicFramePr>
          <p:cNvPr id="220" name="Google Shape;220;p10"/>
          <p:cNvGraphicFramePr/>
          <p:nvPr/>
        </p:nvGraphicFramePr>
        <p:xfrm>
          <a:off x="545876" y="3688058"/>
          <a:ext cx="6250125" cy="2467550"/>
        </p:xfrm>
        <a:graphic>
          <a:graphicData uri="http://schemas.openxmlformats.org/drawingml/2006/table">
            <a:tbl>
              <a:tblPr firstRow="1" bandRow="1">
                <a:noFill/>
                <a:tableStyleId>{71DEC6DF-553D-4D40-833B-96B42215ACF0}</a:tableStyleId>
              </a:tblPr>
              <a:tblGrid>
                <a:gridCol w="1122500">
                  <a:extLst>
                    <a:ext uri="{9D8B030D-6E8A-4147-A177-3AD203B41FA5}">
                      <a16:colId xmlns:a16="http://schemas.microsoft.com/office/drawing/2014/main" val="20000"/>
                    </a:ext>
                  </a:extLst>
                </a:gridCol>
                <a:gridCol w="1004850">
                  <a:extLst>
                    <a:ext uri="{9D8B030D-6E8A-4147-A177-3AD203B41FA5}">
                      <a16:colId xmlns:a16="http://schemas.microsoft.com/office/drawing/2014/main" val="20001"/>
                    </a:ext>
                  </a:extLst>
                </a:gridCol>
                <a:gridCol w="1613750">
                  <a:extLst>
                    <a:ext uri="{9D8B030D-6E8A-4147-A177-3AD203B41FA5}">
                      <a16:colId xmlns:a16="http://schemas.microsoft.com/office/drawing/2014/main" val="20002"/>
                    </a:ext>
                  </a:extLst>
                </a:gridCol>
                <a:gridCol w="2509025">
                  <a:extLst>
                    <a:ext uri="{9D8B030D-6E8A-4147-A177-3AD203B41FA5}">
                      <a16:colId xmlns:a16="http://schemas.microsoft.com/office/drawing/2014/main" val="20003"/>
                    </a:ext>
                  </a:extLst>
                </a:gridCol>
              </a:tblGrid>
              <a:tr h="347950">
                <a:tc rowSpan="2" gridSpan="2">
                  <a:txBody>
                    <a:bodyPr/>
                    <a:lstStyle/>
                    <a:p>
                      <a:pPr marL="0" marR="0" lvl="0" indent="0" algn="ctr" rtl="0">
                        <a:lnSpc>
                          <a:spcPct val="100000"/>
                        </a:lnSpc>
                        <a:spcBef>
                          <a:spcPts val="0"/>
                        </a:spcBef>
                        <a:spcAft>
                          <a:spcPts val="0"/>
                        </a:spcAft>
                        <a:buClr>
                          <a:srgbClr val="FFFFFF"/>
                        </a:buClr>
                        <a:buSzPts val="2000"/>
                        <a:buFont typeface="Times New Roman"/>
                        <a:buNone/>
                      </a:pPr>
                      <a:r>
                        <a:rPr lang="zh-CN" sz="2000" b="0" i="0" u="none" strike="noStrike" cap="none">
                          <a:solidFill>
                            <a:srgbClr val="FFFFFF"/>
                          </a:solidFill>
                          <a:latin typeface="Times New Roman"/>
                          <a:ea typeface="Times New Roman"/>
                          <a:cs typeface="Times New Roman"/>
                          <a:sym typeface="Times New Roman"/>
                        </a:rPr>
                        <a:t>混淆矩阵（</a:t>
                      </a:r>
                      <a:r>
                        <a:rPr lang="zh-CN" sz="1600" u="none" strike="noStrike" cap="none">
                          <a:latin typeface="Times New Roman"/>
                          <a:ea typeface="Times New Roman"/>
                          <a:cs typeface="Times New Roman"/>
                          <a:sym typeface="Times New Roman"/>
                        </a:rPr>
                        <a:t>Confusion Matrix）</a:t>
                      </a:r>
                      <a:endParaRPr sz="1600" u="none" strike="noStrike" cap="none">
                        <a:latin typeface="Times New Roman"/>
                        <a:ea typeface="Times New Roman"/>
                        <a:cs typeface="Times New Roman"/>
                        <a:sym typeface="Times New Roman"/>
                      </a:endParaRPr>
                    </a:p>
                  </a:txBody>
                  <a:tcPr marL="91450" marR="91450" marT="45725" marB="45725" anchor="ctr"/>
                </a:tc>
                <a:tc rowSpan="2" hMerge="1">
                  <a:txBody>
                    <a:bodyPr/>
                    <a:lstStyle/>
                    <a:p>
                      <a:endParaRPr lang="en-US"/>
                    </a:p>
                  </a:txBody>
                  <a:tcPr/>
                </a:tc>
                <a:tc gridSpan="2">
                  <a:txBody>
                    <a:bodyPr/>
                    <a:lstStyle/>
                    <a:p>
                      <a:pPr marL="0" marR="0" lvl="0" indent="0" algn="ctr" rtl="0">
                        <a:lnSpc>
                          <a:spcPct val="100000"/>
                        </a:lnSpc>
                        <a:spcBef>
                          <a:spcPts val="0"/>
                        </a:spcBef>
                        <a:spcAft>
                          <a:spcPts val="0"/>
                        </a:spcAft>
                        <a:buClr>
                          <a:schemeClr val="dk1"/>
                        </a:buClr>
                        <a:buSzPts val="1600"/>
                        <a:buFont typeface="Times New Roman"/>
                        <a:buNone/>
                      </a:pPr>
                      <a:r>
                        <a:rPr lang="zh-CN" sz="1600" u="none" strike="noStrike" cap="none">
                          <a:latin typeface="Times New Roman"/>
                          <a:ea typeface="Times New Roman"/>
                          <a:cs typeface="Times New Roman"/>
                          <a:sym typeface="Times New Roman"/>
                        </a:rPr>
                        <a:t>预测（Predicted）</a:t>
                      </a:r>
                      <a:endParaRPr sz="1600" u="none" strike="noStrike" cap="none">
                        <a:latin typeface="Times New Roman"/>
                        <a:ea typeface="Times New Roman"/>
                        <a:cs typeface="Times New Roman"/>
                        <a:sym typeface="Times New Roman"/>
                      </a:endParaRPr>
                    </a:p>
                  </a:txBody>
                  <a:tcPr marL="91450" marR="91450" marT="45725" marB="45725" anchor="ctr"/>
                </a:tc>
                <a:tc hMerge="1">
                  <a:txBody>
                    <a:bodyPr/>
                    <a:lstStyle/>
                    <a:p>
                      <a:endParaRPr lang="en-US"/>
                    </a:p>
                  </a:txBody>
                  <a:tcPr/>
                </a:tc>
                <a:extLst>
                  <a:ext uri="{0D108BD9-81ED-4DB2-BD59-A6C34878D82A}">
                    <a16:rowId xmlns:a16="http://schemas.microsoft.com/office/drawing/2014/main" val="10000"/>
                  </a:ext>
                </a:extLst>
              </a:tr>
              <a:tr h="347950">
                <a:tc gridSpan="2" vMerge="1">
                  <a:txBody>
                    <a:bodyPr/>
                    <a:lstStyle/>
                    <a:p>
                      <a:endParaRPr lang="en-US"/>
                    </a:p>
                  </a:txBody>
                  <a:tcPr/>
                </a:tc>
                <a:tc hMerge="1"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600"/>
                        <a:buFont typeface="Times New Roman"/>
                        <a:buNone/>
                      </a:pPr>
                      <a:r>
                        <a:rPr lang="zh-CN" sz="1600" u="none" strike="noStrike" cap="none">
                          <a:latin typeface="Times New Roman"/>
                          <a:ea typeface="Times New Roman"/>
                          <a:cs typeface="Times New Roman"/>
                          <a:sym typeface="Times New Roman"/>
                        </a:rPr>
                        <a:t>是（Yes）</a:t>
                      </a:r>
                      <a:endParaRPr sz="1600" u="none" strike="noStrike" cap="none">
                        <a:latin typeface="Times New Roman"/>
                        <a:ea typeface="Times New Roman"/>
                        <a:cs typeface="Times New Roman"/>
                        <a:sym typeface="Times New Roman"/>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600"/>
                        <a:buFont typeface="Times New Roman"/>
                        <a:buNone/>
                      </a:pPr>
                      <a:r>
                        <a:rPr lang="zh-CN" sz="1600" u="none" strike="noStrike" cap="none">
                          <a:latin typeface="Times New Roman"/>
                          <a:ea typeface="Times New Roman"/>
                          <a:cs typeface="Times New Roman"/>
                          <a:sym typeface="Times New Roman"/>
                        </a:rPr>
                        <a:t>非（No）</a:t>
                      </a:r>
                      <a:endParaRPr sz="1600" u="none" strike="noStrike" cap="none">
                        <a:latin typeface="Times New Roman"/>
                        <a:ea typeface="Times New Roman"/>
                        <a:cs typeface="Times New Roman"/>
                        <a:sym typeface="Times New Roman"/>
                      </a:endParaRPr>
                    </a:p>
                  </a:txBody>
                  <a:tcPr marL="91450" marR="91450" marT="45725" marB="45725" anchor="ctr"/>
                </a:tc>
                <a:extLst>
                  <a:ext uri="{0D108BD9-81ED-4DB2-BD59-A6C34878D82A}">
                    <a16:rowId xmlns:a16="http://schemas.microsoft.com/office/drawing/2014/main" val="10001"/>
                  </a:ext>
                </a:extLst>
              </a:tr>
              <a:tr h="883250">
                <a:tc rowSpan="2">
                  <a:txBody>
                    <a:bodyPr/>
                    <a:lstStyle/>
                    <a:p>
                      <a:pPr marL="0" marR="0" lvl="0" indent="0" algn="ctr" rtl="0">
                        <a:lnSpc>
                          <a:spcPct val="100000"/>
                        </a:lnSpc>
                        <a:spcBef>
                          <a:spcPts val="0"/>
                        </a:spcBef>
                        <a:spcAft>
                          <a:spcPts val="0"/>
                        </a:spcAft>
                        <a:buClr>
                          <a:schemeClr val="dk1"/>
                        </a:buClr>
                        <a:buSzPts val="1600"/>
                        <a:buFont typeface="Times New Roman"/>
                        <a:buNone/>
                      </a:pPr>
                      <a:r>
                        <a:rPr lang="zh-CN" sz="1600" u="none" strike="noStrike" cap="none">
                          <a:latin typeface="Times New Roman"/>
                          <a:ea typeface="Times New Roman"/>
                          <a:cs typeface="Times New Roman"/>
                          <a:sym typeface="Times New Roman"/>
                        </a:rPr>
                        <a:t>实际（Actual）</a:t>
                      </a:r>
                      <a:endParaRPr sz="1600" u="none" strike="noStrike" cap="none">
                        <a:latin typeface="Times New Roman"/>
                        <a:ea typeface="Times New Roman"/>
                        <a:cs typeface="Times New Roman"/>
                        <a:sym typeface="Times New Roman"/>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600"/>
                        <a:buFont typeface="Times New Roman"/>
                        <a:buNone/>
                      </a:pPr>
                      <a:r>
                        <a:rPr lang="zh-CN" sz="1600" u="none" strike="noStrike" cap="none">
                          <a:latin typeface="Times New Roman"/>
                          <a:ea typeface="Times New Roman"/>
                          <a:cs typeface="Times New Roman"/>
                          <a:sym typeface="Times New Roman"/>
                        </a:rPr>
                        <a:t>是</a:t>
                      </a:r>
                      <a:endParaRPr sz="16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600"/>
                        <a:buFont typeface="Times New Roman"/>
                        <a:buNone/>
                      </a:pPr>
                      <a:r>
                        <a:rPr lang="zh-CN" sz="1600" u="none" strike="noStrike" cap="none">
                          <a:latin typeface="Times New Roman"/>
                          <a:ea typeface="Times New Roman"/>
                          <a:cs typeface="Times New Roman"/>
                          <a:sym typeface="Times New Roman"/>
                        </a:rPr>
                        <a:t>（Yes）</a:t>
                      </a:r>
                      <a:endParaRPr sz="1600" u="none" strike="noStrike" cap="none">
                        <a:latin typeface="Times New Roman"/>
                        <a:ea typeface="Times New Roman"/>
                        <a:cs typeface="Times New Roman"/>
                        <a:sym typeface="Times New Roman"/>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600"/>
                        <a:buFont typeface="Times New Roman"/>
                        <a:buNone/>
                      </a:pPr>
                      <a:r>
                        <a:rPr lang="zh-CN" sz="1600" u="none" strike="noStrike" cap="none">
                          <a:latin typeface="Times New Roman"/>
                          <a:ea typeface="Times New Roman"/>
                          <a:cs typeface="Times New Roman"/>
                          <a:sym typeface="Times New Roman"/>
                        </a:rPr>
                        <a:t>真正例</a:t>
                      </a:r>
                      <a:endParaRPr sz="16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600"/>
                        <a:buFont typeface="Times New Roman"/>
                        <a:buNone/>
                      </a:pPr>
                      <a:r>
                        <a:rPr lang="zh-CN" sz="1600" u="none" strike="noStrike" cap="none">
                          <a:latin typeface="Times New Roman"/>
                          <a:ea typeface="Times New Roman"/>
                          <a:cs typeface="Times New Roman"/>
                          <a:sym typeface="Times New Roman"/>
                        </a:rPr>
                        <a:t>True Positives</a:t>
                      </a:r>
                      <a:endParaRPr/>
                    </a:p>
                    <a:p>
                      <a:pPr marL="0" marR="0" lvl="0" indent="0" algn="ctr" rtl="0">
                        <a:lnSpc>
                          <a:spcPct val="100000"/>
                        </a:lnSpc>
                        <a:spcBef>
                          <a:spcPts val="0"/>
                        </a:spcBef>
                        <a:spcAft>
                          <a:spcPts val="0"/>
                        </a:spcAft>
                        <a:buClr>
                          <a:schemeClr val="dk1"/>
                        </a:buClr>
                        <a:buSzPts val="1600"/>
                        <a:buFont typeface="Times New Roman"/>
                        <a:buNone/>
                      </a:pPr>
                      <a:r>
                        <a:rPr lang="zh-CN" sz="1600" u="none" strike="noStrike" cap="none">
                          <a:latin typeface="Times New Roman"/>
                          <a:ea typeface="Times New Roman"/>
                          <a:cs typeface="Times New Roman"/>
                          <a:sym typeface="Times New Roman"/>
                        </a:rPr>
                        <a:t>(TP)</a:t>
                      </a:r>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600"/>
                        <a:buFont typeface="Times New Roman"/>
                        <a:buNone/>
                      </a:pPr>
                      <a:r>
                        <a:rPr lang="zh-CN" sz="1600" u="none" strike="noStrike" cap="none">
                          <a:latin typeface="Times New Roman"/>
                          <a:ea typeface="Times New Roman"/>
                          <a:cs typeface="Times New Roman"/>
                          <a:sym typeface="Times New Roman"/>
                        </a:rPr>
                        <a:t>真反例</a:t>
                      </a:r>
                      <a:endParaRPr sz="16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600"/>
                        <a:buFont typeface="Times New Roman"/>
                        <a:buNone/>
                      </a:pPr>
                      <a:r>
                        <a:rPr lang="zh-CN" sz="1600" u="none" strike="noStrike" cap="none">
                          <a:latin typeface="Times New Roman"/>
                          <a:ea typeface="Times New Roman"/>
                          <a:cs typeface="Times New Roman"/>
                          <a:sym typeface="Times New Roman"/>
                        </a:rPr>
                        <a:t>False Negatives</a:t>
                      </a:r>
                      <a:endParaRPr/>
                    </a:p>
                    <a:p>
                      <a:pPr marL="0" marR="0" lvl="0" indent="0" algn="ctr" rtl="0">
                        <a:lnSpc>
                          <a:spcPct val="100000"/>
                        </a:lnSpc>
                        <a:spcBef>
                          <a:spcPts val="0"/>
                        </a:spcBef>
                        <a:spcAft>
                          <a:spcPts val="0"/>
                        </a:spcAft>
                        <a:buClr>
                          <a:schemeClr val="dk1"/>
                        </a:buClr>
                        <a:buSzPts val="1600"/>
                        <a:buFont typeface="Times New Roman"/>
                        <a:buNone/>
                      </a:pPr>
                      <a:r>
                        <a:rPr lang="zh-CN" sz="1600" u="none" strike="noStrike" cap="none">
                          <a:latin typeface="Times New Roman"/>
                          <a:ea typeface="Times New Roman"/>
                          <a:cs typeface="Times New Roman"/>
                          <a:sym typeface="Times New Roman"/>
                        </a:rPr>
                        <a:t>(FN)</a:t>
                      </a:r>
                      <a:endParaRPr sz="1600" u="none" strike="noStrike" cap="none">
                        <a:latin typeface="Times New Roman"/>
                        <a:ea typeface="Times New Roman"/>
                        <a:cs typeface="Times New Roman"/>
                        <a:sym typeface="Times New Roman"/>
                      </a:endParaRPr>
                    </a:p>
                  </a:txBody>
                  <a:tcPr marL="91450" marR="91450" marT="45725" marB="45725" anchor="ctr"/>
                </a:tc>
                <a:extLst>
                  <a:ext uri="{0D108BD9-81ED-4DB2-BD59-A6C34878D82A}">
                    <a16:rowId xmlns:a16="http://schemas.microsoft.com/office/drawing/2014/main" val="10002"/>
                  </a:ext>
                </a:extLst>
              </a:tr>
              <a:tr h="883250">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600"/>
                        <a:buFont typeface="Times New Roman"/>
                        <a:buNone/>
                      </a:pPr>
                      <a:r>
                        <a:rPr lang="zh-CN" sz="1600" u="none" strike="noStrike" cap="none">
                          <a:latin typeface="Times New Roman"/>
                          <a:ea typeface="Times New Roman"/>
                          <a:cs typeface="Times New Roman"/>
                          <a:sym typeface="Times New Roman"/>
                        </a:rPr>
                        <a:t>非</a:t>
                      </a:r>
                      <a:endParaRPr sz="16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600"/>
                        <a:buFont typeface="Times New Roman"/>
                        <a:buNone/>
                      </a:pPr>
                      <a:r>
                        <a:rPr lang="zh-CN" sz="1600" u="none" strike="noStrike" cap="none">
                          <a:latin typeface="Times New Roman"/>
                          <a:ea typeface="Times New Roman"/>
                          <a:cs typeface="Times New Roman"/>
                          <a:sym typeface="Times New Roman"/>
                        </a:rPr>
                        <a:t>（No）</a:t>
                      </a:r>
                      <a:endParaRPr sz="1600" u="none" strike="noStrike" cap="none">
                        <a:latin typeface="Times New Roman"/>
                        <a:ea typeface="Times New Roman"/>
                        <a:cs typeface="Times New Roman"/>
                        <a:sym typeface="Times New Roman"/>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600"/>
                        <a:buFont typeface="Times New Roman"/>
                        <a:buNone/>
                      </a:pPr>
                      <a:r>
                        <a:rPr lang="zh-CN" sz="1600" u="none" strike="noStrike" cap="none">
                          <a:latin typeface="Times New Roman"/>
                          <a:ea typeface="Times New Roman"/>
                          <a:cs typeface="Times New Roman"/>
                          <a:sym typeface="Times New Roman"/>
                        </a:rPr>
                        <a:t>伪正例</a:t>
                      </a:r>
                      <a:endParaRPr sz="16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600"/>
                        <a:buFont typeface="Times New Roman"/>
                        <a:buNone/>
                      </a:pPr>
                      <a:r>
                        <a:rPr lang="zh-CN" sz="1600" u="none" strike="noStrike" cap="none">
                          <a:latin typeface="Times New Roman"/>
                          <a:ea typeface="Times New Roman"/>
                          <a:cs typeface="Times New Roman"/>
                          <a:sym typeface="Times New Roman"/>
                        </a:rPr>
                        <a:t>False Positives</a:t>
                      </a:r>
                      <a:endParaRPr/>
                    </a:p>
                    <a:p>
                      <a:pPr marL="0" marR="0" lvl="0" indent="0" algn="ctr" rtl="0">
                        <a:lnSpc>
                          <a:spcPct val="100000"/>
                        </a:lnSpc>
                        <a:spcBef>
                          <a:spcPts val="0"/>
                        </a:spcBef>
                        <a:spcAft>
                          <a:spcPts val="0"/>
                        </a:spcAft>
                        <a:buClr>
                          <a:schemeClr val="dk1"/>
                        </a:buClr>
                        <a:buSzPts val="1600"/>
                        <a:buFont typeface="Times New Roman"/>
                        <a:buNone/>
                      </a:pPr>
                      <a:r>
                        <a:rPr lang="zh-CN" sz="1600" u="none" strike="noStrike" cap="none">
                          <a:latin typeface="Times New Roman"/>
                          <a:ea typeface="Times New Roman"/>
                          <a:cs typeface="Times New Roman"/>
                          <a:sym typeface="Times New Roman"/>
                        </a:rPr>
                        <a:t>(FP)</a:t>
                      </a:r>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600"/>
                        <a:buFont typeface="Times New Roman"/>
                        <a:buNone/>
                      </a:pPr>
                      <a:r>
                        <a:rPr lang="zh-CN" sz="1600" u="none" strike="noStrike" cap="none">
                          <a:latin typeface="Times New Roman"/>
                          <a:ea typeface="Times New Roman"/>
                          <a:cs typeface="Times New Roman"/>
                          <a:sym typeface="Times New Roman"/>
                        </a:rPr>
                        <a:t>伪反例</a:t>
                      </a:r>
                      <a:endParaRPr sz="1600" u="none" strike="noStrike" cap="none">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600"/>
                        <a:buFont typeface="Times New Roman"/>
                        <a:buNone/>
                      </a:pPr>
                      <a:r>
                        <a:rPr lang="zh-CN" sz="1600" u="none" strike="noStrike" cap="none">
                          <a:latin typeface="Times New Roman"/>
                          <a:ea typeface="Times New Roman"/>
                          <a:cs typeface="Times New Roman"/>
                          <a:sym typeface="Times New Roman"/>
                        </a:rPr>
                        <a:t>True Negatives</a:t>
                      </a:r>
                      <a:endParaRPr/>
                    </a:p>
                    <a:p>
                      <a:pPr marL="0" marR="0" lvl="0" indent="0" algn="ctr" rtl="0">
                        <a:lnSpc>
                          <a:spcPct val="100000"/>
                        </a:lnSpc>
                        <a:spcBef>
                          <a:spcPts val="0"/>
                        </a:spcBef>
                        <a:spcAft>
                          <a:spcPts val="0"/>
                        </a:spcAft>
                        <a:buClr>
                          <a:schemeClr val="dk1"/>
                        </a:buClr>
                        <a:buSzPts val="1600"/>
                        <a:buFont typeface="Times New Roman"/>
                        <a:buNone/>
                      </a:pPr>
                      <a:r>
                        <a:rPr lang="zh-CN" sz="1600" u="none" strike="noStrike" cap="none">
                          <a:latin typeface="Times New Roman"/>
                          <a:ea typeface="Times New Roman"/>
                          <a:cs typeface="Times New Roman"/>
                          <a:sym typeface="Times New Roman"/>
                        </a:rPr>
                        <a:t>(TN)</a:t>
                      </a:r>
                      <a:endParaRPr/>
                    </a:p>
                  </a:txBody>
                  <a:tcPr marL="91450" marR="91450" marT="45725" marB="45725" anchor="ctr"/>
                </a:tc>
                <a:extLst>
                  <a:ext uri="{0D108BD9-81ED-4DB2-BD59-A6C34878D82A}">
                    <a16:rowId xmlns:a16="http://schemas.microsoft.com/office/drawing/2014/main" val="10003"/>
                  </a:ext>
                </a:extLst>
              </a:tr>
            </a:tbl>
          </a:graphicData>
        </a:graphic>
      </p:graphicFrame>
      <p:sp>
        <p:nvSpPr>
          <p:cNvPr id="221" name="Google Shape;221;p10"/>
          <p:cNvSpPr/>
          <p:nvPr/>
        </p:nvSpPr>
        <p:spPr>
          <a:xfrm>
            <a:off x="6592780" y="4387991"/>
            <a:ext cx="4919668" cy="673711"/>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sp>
        <p:nvSpPr>
          <p:cNvPr id="222" name="Google Shape;222;p10"/>
          <p:cNvSpPr txBox="1"/>
          <p:nvPr/>
        </p:nvSpPr>
        <p:spPr>
          <a:xfrm>
            <a:off x="7049144" y="5104442"/>
            <a:ext cx="2075832" cy="523157"/>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sp>
        <p:nvSpPr>
          <p:cNvPr id="223" name="Google Shape;223;p10"/>
          <p:cNvSpPr txBox="1"/>
          <p:nvPr/>
        </p:nvSpPr>
        <p:spPr>
          <a:xfrm>
            <a:off x="9052614" y="5104441"/>
            <a:ext cx="2845768" cy="523157"/>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sp>
        <p:nvSpPr>
          <p:cNvPr id="224" name="Google Shape;224;p10"/>
          <p:cNvSpPr txBox="1"/>
          <p:nvPr/>
        </p:nvSpPr>
        <p:spPr>
          <a:xfrm>
            <a:off x="7049144" y="5670337"/>
            <a:ext cx="3359141" cy="572593"/>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entury Gothic"/>
              <a:buNone/>
            </a:pPr>
            <a:r>
              <a:rPr lang="zh-CN" sz="1800" b="0" i="0" u="none" strike="noStrike" cap="none">
                <a:latin typeface="Century Gothic"/>
                <a:ea typeface="Century Gothic"/>
                <a:cs typeface="Century Gothic"/>
                <a:sym typeface="Century Gothic"/>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additive="base">
                                        <p:cTn id="7" dur="500"/>
                                        <p:tgtEl>
                                          <p:spTgt spid="22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23"/>
                                        </p:tgtEl>
                                        <p:attrNameLst>
                                          <p:attrName>style.visibility</p:attrName>
                                        </p:attrNameLst>
                                      </p:cBhvr>
                                      <p:to>
                                        <p:strVal val="visible"/>
                                      </p:to>
                                    </p:set>
                                    <p:anim calcmode="lin" valueType="num">
                                      <p:cBhvr additive="base">
                                        <p:cTn id="12" dur="500"/>
                                        <p:tgtEl>
                                          <p:spTgt spid="22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24"/>
                                        </p:tgtEl>
                                        <p:attrNameLst>
                                          <p:attrName>style.visibility</p:attrName>
                                        </p:attrNameLst>
                                      </p:cBhvr>
                                      <p:to>
                                        <p:strVal val="visible"/>
                                      </p:to>
                                    </p:set>
                                    <p:anim calcmode="lin" valueType="num">
                                      <p:cBhvr additive="base">
                                        <p:cTn id="17" dur="500"/>
                                        <p:tgtEl>
                                          <p:spTgt spid="2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引用">
  <a:themeElements>
    <a:clrScheme name="Quotable">
      <a:dk1>
        <a:srgbClr val="000000"/>
      </a:dk1>
      <a:lt1>
        <a:srgbClr val="212121"/>
      </a:lt1>
      <a:dk2>
        <a:srgbClr val="A7A7A7"/>
      </a:dk2>
      <a:lt2>
        <a:srgbClr val="535353"/>
      </a:lt2>
      <a:accent1>
        <a:srgbClr val="00C6BB"/>
      </a:accent1>
      <a:accent2>
        <a:srgbClr val="6FEBA0"/>
      </a:accent2>
      <a:accent3>
        <a:srgbClr val="B6DF5E"/>
      </a:accent3>
      <a:accent4>
        <a:srgbClr val="EFB251"/>
      </a:accent4>
      <a:accent5>
        <a:srgbClr val="EF755F"/>
      </a:accent5>
      <a:accent6>
        <a:srgbClr val="ED515C"/>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Quotable">
  <a:themeElements>
    <a:clrScheme name="Quotable">
      <a:dk1>
        <a:srgbClr val="000000"/>
      </a:dk1>
      <a:lt1>
        <a:srgbClr val="FFFFFF"/>
      </a:lt1>
      <a:dk2>
        <a:srgbClr val="A7A7A7"/>
      </a:dk2>
      <a:lt2>
        <a:srgbClr val="535353"/>
      </a:lt2>
      <a:accent1>
        <a:srgbClr val="00C6BB"/>
      </a:accent1>
      <a:accent2>
        <a:srgbClr val="6FEBA0"/>
      </a:accent2>
      <a:accent3>
        <a:srgbClr val="B6DF5E"/>
      </a:accent3>
      <a:accent4>
        <a:srgbClr val="EFB251"/>
      </a:accent4>
      <a:accent5>
        <a:srgbClr val="EF755F"/>
      </a:accent5>
      <a:accent6>
        <a:srgbClr val="ED515C"/>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393</TotalTime>
  <Words>2181</Words>
  <Application>Microsoft Office PowerPoint</Application>
  <PresentationFormat>Widescreen</PresentationFormat>
  <Paragraphs>191</Paragraphs>
  <Slides>24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Helvetica Neue</vt:lpstr>
      <vt:lpstr>Merriweather Sans</vt:lpstr>
      <vt:lpstr>Noto Sans Symbols</vt:lpstr>
      <vt:lpstr>SimSun</vt:lpstr>
      <vt:lpstr>Arial</vt:lpstr>
      <vt:lpstr>Cambria Math</vt:lpstr>
      <vt:lpstr>Century Gothic</vt:lpstr>
      <vt:lpstr>Times New Roman</vt:lpstr>
      <vt:lpstr>引用</vt:lpstr>
      <vt:lpstr>PowerPoint Presentation</vt:lpstr>
      <vt:lpstr>主要课程</vt:lpstr>
      <vt:lpstr>第三节：  主要机器学习方法简介（1）： 分类算法</vt:lpstr>
      <vt:lpstr>课程代码</vt:lpstr>
      <vt:lpstr>机器学习：分类 Machine learning: classification</vt:lpstr>
      <vt:lpstr>二分类</vt:lpstr>
      <vt:lpstr>二分类</vt:lpstr>
      <vt:lpstr>二分类</vt:lpstr>
      <vt:lpstr>评价指标</vt:lpstr>
      <vt:lpstr>判定边界 （Decision Boundary)</vt:lpstr>
      <vt:lpstr>PowerPoint Presentation</vt:lpstr>
      <vt:lpstr>PowerPoint Presentation</vt:lpstr>
      <vt:lpstr>松弛因子（如果数据不是完全线性可分）</vt:lpstr>
      <vt:lpstr>PowerPoint Presentation</vt:lpstr>
      <vt:lpstr>代码演示</vt:lpstr>
      <vt:lpstr>网格搜索与交叉验证</vt:lpstr>
      <vt:lpstr>PowerPoint Presentation</vt:lpstr>
      <vt:lpstr>决策树</vt:lpstr>
      <vt:lpstr>基尼不纯度 (Gini Impurity)</vt:lpstr>
      <vt:lpstr>集成算法</vt:lpstr>
      <vt:lpstr>Bagging的代表  ——随机森林</vt:lpstr>
      <vt:lpstr>Boosting的代表 ——梯度提升决策树</vt:lpstr>
      <vt:lpstr>Gradient Boosting Decision Tree 算法原理</vt:lpstr>
      <vt:lpstr>关注我们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铎 张</cp:lastModifiedBy>
  <cp:revision>7</cp:revision>
  <dcterms:created xsi:type="dcterms:W3CDTF">2019-05-11T15:37:18Z</dcterms:created>
  <dcterms:modified xsi:type="dcterms:W3CDTF">2019-06-08T14:30:15Z</dcterms:modified>
</cp:coreProperties>
</file>